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6" r:id="rId2"/>
    <p:sldId id="313" r:id="rId3"/>
    <p:sldId id="331" r:id="rId4"/>
    <p:sldId id="508" r:id="rId5"/>
    <p:sldId id="620" r:id="rId6"/>
    <p:sldId id="610" r:id="rId7"/>
    <p:sldId id="628" r:id="rId8"/>
    <p:sldId id="629" r:id="rId9"/>
    <p:sldId id="630" r:id="rId10"/>
    <p:sldId id="625" r:id="rId11"/>
    <p:sldId id="627" r:id="rId12"/>
    <p:sldId id="634" r:id="rId13"/>
    <p:sldId id="536" r:id="rId14"/>
    <p:sldId id="631" r:id="rId15"/>
    <p:sldId id="633" r:id="rId16"/>
    <p:sldId id="557" r:id="rId17"/>
    <p:sldId id="438" r:id="rId18"/>
    <p:sldId id="274" r:id="rId19"/>
    <p:sldId id="295"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AF528B4-3236-4932-8EE9-F09D92C1CE7D}">
          <p14:sldIdLst>
            <p14:sldId id="256"/>
            <p14:sldId id="313"/>
            <p14:sldId id="331"/>
            <p14:sldId id="508"/>
            <p14:sldId id="620"/>
            <p14:sldId id="610"/>
            <p14:sldId id="628"/>
            <p14:sldId id="629"/>
            <p14:sldId id="630"/>
            <p14:sldId id="625"/>
            <p14:sldId id="627"/>
            <p14:sldId id="634"/>
            <p14:sldId id="536"/>
            <p14:sldId id="631"/>
            <p14:sldId id="633"/>
            <p14:sldId id="557"/>
            <p14:sldId id="438"/>
            <p14:sldId id="274"/>
            <p14:sldId id="295"/>
          </p14:sldIdLst>
        </p14:section>
      </p14:sectionLst>
    </p:ext>
    <p:ext uri="{EFAFB233-063F-42B5-8137-9DF3F51BA10A}">
      <p15:sldGuideLst xmlns:p15="http://schemas.microsoft.com/office/powerpoint/2012/main">
        <p15:guide id="1" orient="horz" pos="1480" userDrawn="1">
          <p15:clr>
            <a:srgbClr val="A4A3A4"/>
          </p15:clr>
        </p15:guide>
        <p15:guide id="2" pos="6788" userDrawn="1">
          <p15:clr>
            <a:srgbClr val="A4A3A4"/>
          </p15:clr>
        </p15:guide>
        <p15:guide id="3" pos="4287" userDrawn="1">
          <p15:clr>
            <a:srgbClr val="A4A3A4"/>
          </p15:clr>
        </p15:guide>
        <p15:guide id="4" pos="7160" userDrawn="1">
          <p15:clr>
            <a:srgbClr val="A4A3A4"/>
          </p15:clr>
        </p15:guide>
        <p15:guide id="5" pos="710" userDrawn="1">
          <p15:clr>
            <a:srgbClr val="A4A3A4"/>
          </p15:clr>
        </p15:guide>
        <p15:guide id="6" pos="3362" userDrawn="1">
          <p15:clr>
            <a:srgbClr val="A4A3A4"/>
          </p15:clr>
        </p15:guide>
        <p15:guide id="7" pos="69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731"/>
    <a:srgbClr val="FFC000"/>
    <a:srgbClr val="66FFFF"/>
    <a:srgbClr val="C22C2D"/>
    <a:srgbClr val="FF6600"/>
    <a:srgbClr val="E0E0E5"/>
    <a:srgbClr val="FFE8CB"/>
    <a:srgbClr val="FFF2CC"/>
    <a:srgbClr val="FFF4E7"/>
    <a:srgbClr val="1C7A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56" autoAdjust="0"/>
    <p:restoredTop sz="95878" autoAdjust="0"/>
  </p:normalViewPr>
  <p:slideViewPr>
    <p:cSldViewPr>
      <p:cViewPr varScale="1">
        <p:scale>
          <a:sx n="123" d="100"/>
          <a:sy n="123" d="100"/>
        </p:scale>
        <p:origin x="336" y="184"/>
      </p:cViewPr>
      <p:guideLst>
        <p:guide orient="horz" pos="1480"/>
        <p:guide pos="6788"/>
        <p:guide pos="4287"/>
        <p:guide pos="7160"/>
        <p:guide pos="710"/>
        <p:guide pos="3362"/>
        <p:guide pos="6944"/>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F8E418-0B31-4A75-AEF7-45EC4E1362F6}" type="datetimeFigureOut">
              <a:rPr lang="zh-CN" altLang="en-US" smtClean="0"/>
              <a:t>2024/12/8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A43ADB-C279-4221-97E6-A4FCC2C6CFC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AA43ADB-C279-4221-97E6-A4FCC2C6CFC0}"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386511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173593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861036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zh-CN" altLang="en-US"/>
              <a:t>https://www.kaggle.com/guanghan/qa-roberta-deepshare/edit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2406241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1174109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843622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2576544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2611366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33781809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4.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7.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封面">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srcRect/>
          <a:stretch>
            <a:fillRect/>
          </a:stretch>
        </p:blipFill>
        <p:spPr>
          <a:xfrm>
            <a:off x="0" y="0"/>
            <a:ext cx="12192000" cy="6858000"/>
          </a:xfrm>
          <a:prstGeom prst="rect">
            <a:avLst/>
          </a:prstGeom>
        </p:spPr>
      </p:pic>
      <p:sp>
        <p:nvSpPr>
          <p:cNvPr id="20" name="矩形 19"/>
          <p:cNvSpPr/>
          <p:nvPr userDrawn="1"/>
        </p:nvSpPr>
        <p:spPr>
          <a:xfrm flipH="1">
            <a:off x="0" y="0"/>
            <a:ext cx="12191996" cy="6858000"/>
          </a:xfrm>
          <a:prstGeom prst="rect">
            <a:avLst/>
          </a:prstGeom>
          <a:gradFill>
            <a:gsLst>
              <a:gs pos="40000">
                <a:srgbClr val="6B7A90">
                  <a:alpha val="23000"/>
                </a:srgbClr>
              </a:gs>
              <a:gs pos="72100">
                <a:srgbClr val="041D40">
                  <a:alpha val="80000"/>
                </a:srgbClr>
              </a:gs>
              <a:gs pos="100000">
                <a:schemeClr val="tx1">
                  <a:alpha val="73000"/>
                </a:scheme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7" name="标题 1"/>
          <p:cNvSpPr>
            <a:spLocks noGrp="1"/>
          </p:cNvSpPr>
          <p:nvPr>
            <p:ph type="title"/>
          </p:nvPr>
        </p:nvSpPr>
        <p:spPr>
          <a:xfrm>
            <a:off x="648999" y="2366859"/>
            <a:ext cx="6786465" cy="1754326"/>
          </a:xfrm>
          <a:prstGeom prst="rect">
            <a:avLst/>
          </a:prstGeom>
        </p:spPr>
        <p:txBody>
          <a:bodyPr>
            <a:spAutoFit/>
          </a:bodyPr>
          <a:lstStyle>
            <a:lvl1pPr>
              <a:defRPr lang="zh-CN" altLang="en-US" sz="6000" b="1" kern="0" spc="400" dirty="0">
                <a:solidFill>
                  <a:srgbClr val="C89868"/>
                </a:solidFill>
                <a:effectLst>
                  <a:outerShdw blurRad="38100" dist="38100" dir="2700000" sx="101000" sy="101000" algn="tl">
                    <a:srgbClr val="000000">
                      <a:alpha val="43137"/>
                    </a:srgbClr>
                  </a:outerShdw>
                </a:effectLst>
                <a:latin typeface="思源黑体 CN Bold" panose="020B0800000000000000" pitchFamily="34" charset="-122"/>
                <a:ea typeface="思源黑体 CN Bold" panose="020B0800000000000000" pitchFamily="34" charset="-122"/>
              </a:defRPr>
            </a:lvl1pPr>
          </a:lstStyle>
          <a:p>
            <a:pPr marL="0" lvl="0"/>
            <a:r>
              <a:rPr lang="zh-CN" altLang="en-US" dirty="0"/>
              <a:t>单击此处编辑母版标题样式</a:t>
            </a:r>
          </a:p>
        </p:txBody>
      </p:sp>
      <p:grpSp>
        <p:nvGrpSpPr>
          <p:cNvPr id="10" name="组合 9"/>
          <p:cNvGrpSpPr/>
          <p:nvPr/>
        </p:nvGrpSpPr>
        <p:grpSpPr>
          <a:xfrm>
            <a:off x="757498" y="4786335"/>
            <a:ext cx="3161944" cy="45719"/>
            <a:chOff x="1137730" y="5043804"/>
            <a:chExt cx="3161944" cy="45719"/>
          </a:xfrm>
        </p:grpSpPr>
        <p:cxnSp>
          <p:nvCxnSpPr>
            <p:cNvPr id="11" name="直接连接符 10"/>
            <p:cNvCxnSpPr/>
            <p:nvPr/>
          </p:nvCxnSpPr>
          <p:spPr>
            <a:xfrm flipV="1">
              <a:off x="1137730" y="5067165"/>
              <a:ext cx="3161944" cy="0"/>
            </a:xfrm>
            <a:prstGeom prst="line">
              <a:avLst/>
            </a:prstGeom>
            <a:ln>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137730" y="5043804"/>
              <a:ext cx="9742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内容占位符 4"/>
          <p:cNvSpPr>
            <a:spLocks noGrp="1"/>
          </p:cNvSpPr>
          <p:nvPr>
            <p:ph sz="quarter" idx="10" hasCustomPrompt="1"/>
          </p:nvPr>
        </p:nvSpPr>
        <p:spPr>
          <a:xfrm>
            <a:off x="1623222" y="4264249"/>
            <a:ext cx="4857373" cy="452438"/>
          </a:xfrm>
          <a:prstGeom prst="rect">
            <a:avLst/>
          </a:prstGeom>
        </p:spPr>
        <p:txBody>
          <a:bodyPr/>
          <a:lstStyle>
            <a:lvl1pPr marL="0" indent="0">
              <a:buNone/>
              <a:defRPr>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请在此处填入导师姓名</a:t>
            </a:r>
            <a:r>
              <a:rPr lang="en-US" altLang="zh-CN" dirty="0"/>
              <a:t>/</a:t>
            </a:r>
            <a:r>
              <a:rPr lang="zh-CN" altLang="en-US" dirty="0"/>
              <a:t>昵称</a:t>
            </a:r>
          </a:p>
        </p:txBody>
      </p:sp>
      <p:pic>
        <p:nvPicPr>
          <p:cNvPr id="13" name="图片 12"/>
          <p:cNvPicPr>
            <a:picLocks noChangeAspect="1"/>
          </p:cNvPicPr>
          <p:nvPr userDrawn="1"/>
        </p:nvPicPr>
        <p:blipFill>
          <a:blip r:embed="rId3" cstate="screen"/>
          <a:stretch>
            <a:fillRect/>
          </a:stretch>
        </p:blipFill>
        <p:spPr>
          <a:xfrm>
            <a:off x="330208" y="340913"/>
            <a:ext cx="1828799" cy="76290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with code frame short">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screen"/>
          <a:stretch>
            <a:fillRect/>
          </a:stretch>
        </p:blipFill>
        <p:spPr>
          <a:xfrm>
            <a:off x="10027876" y="230039"/>
            <a:ext cx="1828799" cy="762902"/>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结语">
    <p:spTree>
      <p:nvGrpSpPr>
        <p:cNvPr id="1" name=""/>
        <p:cNvGrpSpPr/>
        <p:nvPr/>
      </p:nvGrpSpPr>
      <p:grpSpPr>
        <a:xfrm>
          <a:off x="0" y="0"/>
          <a:ext cx="0" cy="0"/>
          <a:chOff x="0" y="0"/>
          <a:chExt cx="0" cy="0"/>
        </a:xfrm>
      </p:grpSpPr>
      <p:grpSp>
        <p:nvGrpSpPr>
          <p:cNvPr id="7" name="组合 6"/>
          <p:cNvGrpSpPr/>
          <p:nvPr userDrawn="1"/>
        </p:nvGrpSpPr>
        <p:grpSpPr>
          <a:xfrm>
            <a:off x="-968831" y="0"/>
            <a:ext cx="14538962" cy="7848600"/>
            <a:chOff x="-929642" y="0"/>
            <a:chExt cx="14538962" cy="7848600"/>
          </a:xfrm>
        </p:grpSpPr>
        <p:pic>
          <p:nvPicPr>
            <p:cNvPr id="8" name="图片 7"/>
            <p:cNvPicPr>
              <a:picLocks noChangeAspect="1"/>
            </p:cNvPicPr>
            <p:nvPr/>
          </p:nvPicPr>
          <p:blipFill rotWithShape="1">
            <a:blip r:embed="rId2"/>
            <a:srcRect/>
            <a:stretch>
              <a:fillRect/>
            </a:stretch>
          </p:blipFill>
          <p:spPr>
            <a:xfrm>
              <a:off x="-929642" y="0"/>
              <a:ext cx="14538961" cy="1152366"/>
            </a:xfrm>
            <a:prstGeom prst="rect">
              <a:avLst/>
            </a:prstGeom>
          </p:spPr>
        </p:pic>
        <p:pic>
          <p:nvPicPr>
            <p:cNvPr id="9" name="图片 8"/>
            <p:cNvPicPr>
              <a:picLocks noChangeAspect="1"/>
            </p:cNvPicPr>
            <p:nvPr/>
          </p:nvPicPr>
          <p:blipFill>
            <a:blip r:embed="rId3"/>
            <a:stretch>
              <a:fillRect/>
            </a:stretch>
          </p:blipFill>
          <p:spPr>
            <a:xfrm>
              <a:off x="-929641" y="990600"/>
              <a:ext cx="14538961" cy="6858000"/>
            </a:xfrm>
            <a:prstGeom prst="rect">
              <a:avLst/>
            </a:prstGeom>
          </p:spPr>
        </p:pic>
      </p:grpSp>
      <p:grpSp>
        <p:nvGrpSpPr>
          <p:cNvPr id="2" name="组合 1"/>
          <p:cNvGrpSpPr/>
          <p:nvPr userDrawn="1"/>
        </p:nvGrpSpPr>
        <p:grpSpPr>
          <a:xfrm>
            <a:off x="3000000" y="955306"/>
            <a:ext cx="6192001" cy="18000"/>
            <a:chOff x="3638754" y="955306"/>
            <a:chExt cx="6192001" cy="18000"/>
          </a:xfrm>
        </p:grpSpPr>
        <p:sp>
          <p:nvSpPr>
            <p:cNvPr id="12" name="Rectangle 5"/>
            <p:cNvSpPr/>
            <p:nvPr/>
          </p:nvSpPr>
          <p:spPr>
            <a:xfrm>
              <a:off x="6734755" y="955306"/>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13" name="Rectangle 5"/>
            <p:cNvSpPr/>
            <p:nvPr/>
          </p:nvSpPr>
          <p:spPr>
            <a:xfrm flipH="1">
              <a:off x="3638754" y="955306"/>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grpSp>
      <p:sp>
        <p:nvSpPr>
          <p:cNvPr id="14" name="内容占位符 3"/>
          <p:cNvSpPr>
            <a:spLocks noGrp="1"/>
          </p:cNvSpPr>
          <p:nvPr>
            <p:ph sz="quarter" idx="12"/>
          </p:nvPr>
        </p:nvSpPr>
        <p:spPr>
          <a:xfrm>
            <a:off x="4798501" y="1558903"/>
            <a:ext cx="2610975" cy="830997"/>
          </a:xfrm>
          <a:prstGeom prst="rect">
            <a:avLst/>
          </a:prstGeom>
        </p:spPr>
        <p:txBody>
          <a:bodyPr wrap="square">
            <a:spAutoFit/>
          </a:bodyPr>
          <a:lstStyle>
            <a:lvl1pPr marL="0" indent="0" algn="ctr">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1pPr>
            <a:lvl2pPr marL="4572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2pPr>
            <a:lvl3pPr marL="9144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3pPr>
            <a:lvl4pPr marL="13716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4pPr>
            <a:lvl5pPr marL="18288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结束页">
    <p:spTree>
      <p:nvGrpSpPr>
        <p:cNvPr id="1" name=""/>
        <p:cNvGrpSpPr/>
        <p:nvPr/>
      </p:nvGrpSpPr>
      <p:grpSpPr>
        <a:xfrm>
          <a:off x="0" y="0"/>
          <a:ext cx="0" cy="0"/>
          <a:chOff x="0" y="0"/>
          <a:chExt cx="0" cy="0"/>
        </a:xfrm>
      </p:grpSpPr>
      <p:grpSp>
        <p:nvGrpSpPr>
          <p:cNvPr id="3" name="组合 2"/>
          <p:cNvGrpSpPr/>
          <p:nvPr/>
        </p:nvGrpSpPr>
        <p:grpSpPr>
          <a:xfrm>
            <a:off x="-929642" y="0"/>
            <a:ext cx="14538962" cy="7894320"/>
            <a:chOff x="-929642" y="0"/>
            <a:chExt cx="14538962" cy="7894320"/>
          </a:xfrm>
        </p:grpSpPr>
        <p:pic>
          <p:nvPicPr>
            <p:cNvPr id="4" name="图片 3"/>
            <p:cNvPicPr>
              <a:picLocks noChangeAspect="1"/>
            </p:cNvPicPr>
            <p:nvPr/>
          </p:nvPicPr>
          <p:blipFill>
            <a:blip r:embed="rId2"/>
            <a:stretch>
              <a:fillRect/>
            </a:stretch>
          </p:blipFill>
          <p:spPr>
            <a:xfrm>
              <a:off x="-929641" y="1036320"/>
              <a:ext cx="14538961" cy="6858000"/>
            </a:xfrm>
            <a:prstGeom prst="rect">
              <a:avLst/>
            </a:prstGeom>
          </p:spPr>
        </p:pic>
        <p:grpSp>
          <p:nvGrpSpPr>
            <p:cNvPr id="5" name="组合 4"/>
            <p:cNvGrpSpPr/>
            <p:nvPr/>
          </p:nvGrpSpPr>
          <p:grpSpPr>
            <a:xfrm>
              <a:off x="2280237" y="1834991"/>
              <a:ext cx="9164028" cy="2283345"/>
              <a:chOff x="3104477" y="1628775"/>
              <a:chExt cx="9164028" cy="2283345"/>
            </a:xfrm>
          </p:grpSpPr>
          <p:grpSp>
            <p:nvGrpSpPr>
              <p:cNvPr id="7" name="组合 6"/>
              <p:cNvGrpSpPr/>
              <p:nvPr/>
            </p:nvGrpSpPr>
            <p:grpSpPr>
              <a:xfrm>
                <a:off x="6096000" y="1628775"/>
                <a:ext cx="6172505" cy="2283345"/>
                <a:chOff x="-286276" y="4205489"/>
                <a:chExt cx="5744888" cy="2125160"/>
              </a:xfrm>
            </p:grpSpPr>
            <p:pic>
              <p:nvPicPr>
                <p:cNvPr id="14" name="图片 13"/>
                <p:cNvPicPr>
                  <a:picLocks noChangeAspect="1"/>
                </p:cNvPicPr>
                <p:nvPr/>
              </p:nvPicPr>
              <p:blipFill>
                <a:blip r:embed="rId3"/>
                <a:stretch>
                  <a:fillRect/>
                </a:stretch>
              </p:blipFill>
              <p:spPr>
                <a:xfrm>
                  <a:off x="716809" y="4205489"/>
                  <a:ext cx="1583546" cy="1583546"/>
                </a:xfrm>
                <a:prstGeom prst="rect">
                  <a:avLst/>
                </a:prstGeom>
                <a:effectLst>
                  <a:outerShdw blurRad="241300" dist="38100" dir="2700000" sx="102000" sy="102000" algn="tl" rotWithShape="0">
                    <a:prstClr val="black">
                      <a:alpha val="40000"/>
                    </a:prstClr>
                  </a:outerShdw>
                </a:effectLst>
              </p:spPr>
            </p:pic>
            <p:sp>
              <p:nvSpPr>
                <p:cNvPr id="15" name="圆角矩形 17"/>
                <p:cNvSpPr/>
                <p:nvPr/>
              </p:nvSpPr>
              <p:spPr>
                <a:xfrm>
                  <a:off x="-286276" y="5868891"/>
                  <a:ext cx="3589718" cy="46175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130000"/>
                    </a:lnSpc>
                  </a:pPr>
                  <a:r>
                    <a:rPr lang="zh-CN" altLang="en-US" b="1" kern="0" spc="400" dirty="0">
                      <a:solidFill>
                        <a:schemeClr val="bg1">
                          <a:lumMod val="95000"/>
                        </a:schemeClr>
                      </a:solidFill>
                      <a:latin typeface="微软雅黑" panose="020B0503020204020204" pitchFamily="34" charset="-122"/>
                      <a:ea typeface="微软雅黑" panose="020B0503020204020204" pitchFamily="34" charset="-122"/>
                    </a:rPr>
                    <a:t>公众号</a:t>
                  </a:r>
                </a:p>
              </p:txBody>
            </p:sp>
            <p:sp>
              <p:nvSpPr>
                <p:cNvPr id="17" name="圆角矩形 17"/>
                <p:cNvSpPr/>
                <p:nvPr/>
              </p:nvSpPr>
              <p:spPr>
                <a:xfrm>
                  <a:off x="1868894" y="5868891"/>
                  <a:ext cx="3589718" cy="46175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130000"/>
                    </a:lnSpc>
                  </a:pPr>
                  <a:r>
                    <a:rPr lang="zh-CN" altLang="en-US" b="1" kern="0" spc="400" dirty="0">
                      <a:solidFill>
                        <a:schemeClr val="bg1">
                          <a:lumMod val="95000"/>
                        </a:schemeClr>
                      </a:solidFill>
                      <a:latin typeface="微软雅黑" panose="020B0503020204020204" pitchFamily="34" charset="-122"/>
                      <a:ea typeface="微软雅黑" panose="020B0503020204020204" pitchFamily="34" charset="-122"/>
                    </a:rPr>
                    <a:t>客服微信</a:t>
                  </a:r>
                </a:p>
              </p:txBody>
            </p:sp>
          </p:grpSp>
          <p:grpSp>
            <p:nvGrpSpPr>
              <p:cNvPr id="8" name="组合 7"/>
              <p:cNvGrpSpPr/>
              <p:nvPr/>
            </p:nvGrpSpPr>
            <p:grpSpPr>
              <a:xfrm>
                <a:off x="3104477" y="2166615"/>
                <a:ext cx="3873859" cy="1526187"/>
                <a:chOff x="608286" y="2373994"/>
                <a:chExt cx="3873859" cy="1526187"/>
              </a:xfrm>
            </p:grpSpPr>
            <p:sp>
              <p:nvSpPr>
                <p:cNvPr id="12" name="文本框 11"/>
                <p:cNvSpPr txBox="1"/>
                <p:nvPr/>
              </p:nvSpPr>
              <p:spPr>
                <a:xfrm>
                  <a:off x="608286" y="2373994"/>
                  <a:ext cx="3734147" cy="1526187"/>
                </a:xfrm>
                <a:prstGeom prst="rect">
                  <a:avLst/>
                </a:prstGeom>
                <a:noFill/>
              </p:spPr>
              <p:txBody>
                <a:bodyPr wrap="square" rtlCol="0">
                  <a:spAutoFit/>
                </a:bodyPr>
                <a:lstStyle/>
                <a:p>
                  <a:pPr>
                    <a:lnSpc>
                      <a:spcPct val="150000"/>
                    </a:lnSpc>
                  </a:pPr>
                  <a:r>
                    <a:rPr lang="zh-CN" altLang="en-US" sz="1600" dirty="0">
                      <a:solidFill>
                        <a:schemeClr val="bg1"/>
                      </a:solidFill>
                    </a:rPr>
                    <a:t>联系我们：</a:t>
                  </a:r>
                  <a:endParaRPr lang="en-US" altLang="zh-CN" sz="1600" dirty="0">
                    <a:solidFill>
                      <a:schemeClr val="bg1"/>
                    </a:solidFill>
                  </a:endParaRPr>
                </a:p>
                <a:p>
                  <a:pPr>
                    <a:lnSpc>
                      <a:spcPct val="150000"/>
                    </a:lnSpc>
                  </a:pPr>
                  <a:r>
                    <a:rPr lang="zh-CN" altLang="en-US" sz="1600" dirty="0">
                      <a:solidFill>
                        <a:schemeClr val="bg1"/>
                      </a:solidFill>
                    </a:rPr>
                    <a:t>电话：</a:t>
                  </a:r>
                  <a:r>
                    <a:rPr lang="en-US" altLang="zh-CN" sz="1600" dirty="0">
                      <a:solidFill>
                        <a:schemeClr val="bg1"/>
                      </a:solidFill>
                    </a:rPr>
                    <a:t>18001992849</a:t>
                  </a:r>
                </a:p>
                <a:p>
                  <a:pPr>
                    <a:lnSpc>
                      <a:spcPct val="150000"/>
                    </a:lnSpc>
                  </a:pPr>
                  <a:r>
                    <a:rPr lang="zh-CN" altLang="en-US" sz="1600" dirty="0">
                      <a:solidFill>
                        <a:schemeClr val="bg1"/>
                      </a:solidFill>
                    </a:rPr>
                    <a:t>邮箱：</a:t>
                  </a:r>
                  <a:r>
                    <a:rPr lang="en-US" altLang="zh-CN" sz="1600" dirty="0">
                      <a:solidFill>
                        <a:schemeClr val="bg1"/>
                      </a:solidFill>
                    </a:rPr>
                    <a:t> </a:t>
                  </a:r>
                </a:p>
                <a:p>
                  <a:pPr>
                    <a:lnSpc>
                      <a:spcPct val="150000"/>
                    </a:lnSpc>
                  </a:pPr>
                  <a:r>
                    <a:rPr lang="en-US" altLang="zh-CN" sz="1600" dirty="0">
                      <a:solidFill>
                        <a:schemeClr val="bg1"/>
                      </a:solidFill>
                    </a:rPr>
                    <a:t>Q </a:t>
                  </a:r>
                  <a:r>
                    <a:rPr lang="en-US" altLang="zh-CN" sz="1600" dirty="0" err="1">
                      <a:solidFill>
                        <a:schemeClr val="bg1"/>
                      </a:solidFill>
                    </a:rPr>
                    <a:t>Q</a:t>
                  </a:r>
                  <a:r>
                    <a:rPr lang="zh-CN" altLang="en-US" sz="1600" dirty="0">
                      <a:solidFill>
                        <a:schemeClr val="bg1"/>
                      </a:solidFill>
                    </a:rPr>
                    <a:t>： </a:t>
                  </a:r>
                  <a:r>
                    <a:rPr lang="en-US" altLang="zh-CN" sz="1600" dirty="0">
                      <a:solidFill>
                        <a:schemeClr val="bg1"/>
                      </a:solidFill>
                    </a:rPr>
                    <a:t>2677693114</a:t>
                  </a:r>
                </a:p>
              </p:txBody>
            </p:sp>
            <p:sp>
              <p:nvSpPr>
                <p:cNvPr id="13" name="Content Placeholder 2"/>
                <p:cNvSpPr txBox="1"/>
                <p:nvPr/>
              </p:nvSpPr>
              <p:spPr>
                <a:xfrm>
                  <a:off x="1207434" y="3081813"/>
                  <a:ext cx="3274711" cy="485949"/>
                </a:xfrm>
                <a:no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lt1"/>
                      </a:solidFill>
                      <a:latin typeface="+mn-lt"/>
                      <a:ea typeface="+mn-ea"/>
                      <a:cs typeface="+mn-cs"/>
                    </a:defRPr>
                  </a:lvl9pPr>
                </a:lstStyle>
                <a:p>
                  <a:pPr marL="0" indent="0">
                    <a:lnSpc>
                      <a:spcPct val="130000"/>
                    </a:lnSpc>
                    <a:buNone/>
                  </a:pPr>
                  <a:r>
                    <a:rPr lang="en-US" altLang="zh-CN" sz="1800" kern="0" spc="100" dirty="0">
                      <a:solidFill>
                        <a:schemeClr val="bg1"/>
                      </a:solidFill>
                      <a:latin typeface="微软雅黑" panose="020B0503020204020204" pitchFamily="34" charset="-122"/>
                      <a:ea typeface="微软雅黑" panose="020B0503020204020204" pitchFamily="34" charset="-122"/>
                    </a:rPr>
                    <a:t>service@deepshare.net</a:t>
                  </a:r>
                </a:p>
              </p:txBody>
            </p:sp>
          </p:grpSp>
        </p:grpSp>
        <p:pic>
          <p:nvPicPr>
            <p:cNvPr id="6" name="图片 5"/>
            <p:cNvPicPr>
              <a:picLocks noChangeAspect="1"/>
            </p:cNvPicPr>
            <p:nvPr/>
          </p:nvPicPr>
          <p:blipFill rotWithShape="1">
            <a:blip r:embed="rId4"/>
            <a:srcRect/>
            <a:stretch>
              <a:fillRect/>
            </a:stretch>
          </p:blipFill>
          <p:spPr>
            <a:xfrm>
              <a:off x="-929642" y="0"/>
              <a:ext cx="14538961" cy="1152366"/>
            </a:xfrm>
            <a:prstGeom prst="rect">
              <a:avLst/>
            </a:prstGeom>
          </p:spPr>
        </p:pic>
      </p:grpSp>
      <p:pic>
        <p:nvPicPr>
          <p:cNvPr id="9" name="图片 8"/>
          <p:cNvPicPr>
            <a:picLocks noChangeAspect="1"/>
          </p:cNvPicPr>
          <p:nvPr userDrawn="1"/>
        </p:nvPicPr>
        <p:blipFill>
          <a:blip r:embed="rId5" cstate="screen"/>
          <a:stretch>
            <a:fillRect/>
          </a:stretch>
        </p:blipFill>
        <p:spPr>
          <a:xfrm>
            <a:off x="8665099" y="1834991"/>
            <a:ext cx="1701416" cy="1701416"/>
          </a:xfrm>
          <a:prstGeom prst="rect">
            <a:avLst/>
          </a:prstGeom>
        </p:spPr>
      </p:pic>
      <p:pic>
        <p:nvPicPr>
          <p:cNvPr id="16" name="图片 15"/>
          <p:cNvPicPr>
            <a:picLocks noChangeAspect="1"/>
          </p:cNvPicPr>
          <p:nvPr userDrawn="1"/>
        </p:nvPicPr>
        <p:blipFill>
          <a:blip r:embed="rId6" cstate="screen"/>
          <a:stretch>
            <a:fillRect/>
          </a:stretch>
        </p:blipFill>
        <p:spPr>
          <a:xfrm>
            <a:off x="2192305" y="1735057"/>
            <a:ext cx="1619532" cy="675604"/>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结束页 0">
    <p:spTree>
      <p:nvGrpSpPr>
        <p:cNvPr id="1" name=""/>
        <p:cNvGrpSpPr/>
        <p:nvPr/>
      </p:nvGrpSpPr>
      <p:grpSpPr>
        <a:xfrm>
          <a:off x="0" y="0"/>
          <a:ext cx="0" cy="0"/>
          <a:chOff x="0" y="0"/>
          <a:chExt cx="0" cy="0"/>
        </a:xfrm>
      </p:grpSpPr>
      <p:grpSp>
        <p:nvGrpSpPr>
          <p:cNvPr id="337" name="组合 2"/>
          <p:cNvGrpSpPr/>
          <p:nvPr/>
        </p:nvGrpSpPr>
        <p:grpSpPr>
          <a:xfrm>
            <a:off x="-929651" y="-17"/>
            <a:ext cx="14538990" cy="7894347"/>
            <a:chOff x="0" y="-1"/>
            <a:chExt cx="14538987" cy="7894345"/>
          </a:xfrm>
        </p:grpSpPr>
        <p:pic>
          <p:nvPicPr>
            <p:cNvPr id="329" name="图片 3" descr="图片 3"/>
            <p:cNvPicPr>
              <a:picLocks noChangeAspect="1"/>
            </p:cNvPicPr>
            <p:nvPr/>
          </p:nvPicPr>
          <p:blipFill>
            <a:blip r:embed="rId2"/>
            <a:stretch>
              <a:fillRect/>
            </a:stretch>
          </p:blipFill>
          <p:spPr>
            <a:xfrm>
              <a:off x="1" y="1036323"/>
              <a:ext cx="14538987" cy="6858022"/>
            </a:xfrm>
            <a:prstGeom prst="rect">
              <a:avLst/>
            </a:prstGeom>
            <a:ln w="12700" cap="flat">
              <a:noFill/>
              <a:miter lim="400000"/>
              <a:headEnd/>
              <a:tailEnd/>
            </a:ln>
            <a:effectLst/>
          </p:spPr>
        </p:pic>
        <p:grpSp>
          <p:nvGrpSpPr>
            <p:cNvPr id="335" name="组合 4"/>
            <p:cNvGrpSpPr/>
            <p:nvPr/>
          </p:nvGrpSpPr>
          <p:grpSpPr>
            <a:xfrm>
              <a:off x="3209868" y="1834977"/>
              <a:ext cx="9139856" cy="2239778"/>
              <a:chOff x="-1" y="-1"/>
              <a:chExt cx="9139854" cy="2239776"/>
            </a:xfrm>
          </p:grpSpPr>
          <p:grpSp>
            <p:nvGrpSpPr>
              <p:cNvPr id="333" name="组合 6"/>
              <p:cNvGrpSpPr/>
              <p:nvPr/>
            </p:nvGrpSpPr>
            <p:grpSpPr>
              <a:xfrm>
                <a:off x="3015745" y="-2"/>
                <a:ext cx="6124109" cy="2239777"/>
                <a:chOff x="-1" y="0"/>
                <a:chExt cx="6124108" cy="2239776"/>
              </a:xfrm>
            </p:grpSpPr>
            <p:pic>
              <p:nvPicPr>
                <p:cNvPr id="330" name="图片 13" descr="图片 13"/>
                <p:cNvPicPr>
                  <a:picLocks noChangeAspect="1"/>
                </p:cNvPicPr>
                <p:nvPr/>
              </p:nvPicPr>
              <p:blipFill>
                <a:blip r:embed="rId3"/>
                <a:stretch>
                  <a:fillRect/>
                </a:stretch>
              </p:blipFill>
              <p:spPr>
                <a:xfrm>
                  <a:off x="1053534" y="-1"/>
                  <a:ext cx="1701437" cy="1701456"/>
                </a:xfrm>
                <a:prstGeom prst="rect">
                  <a:avLst/>
                </a:prstGeom>
                <a:ln w="12700" cap="flat">
                  <a:noFill/>
                  <a:miter lim="400000"/>
                  <a:headEnd/>
                  <a:tailEnd/>
                </a:ln>
                <a:effectLst>
                  <a:outerShdw blurRad="241300" dist="38100" dir="2700000" rotWithShape="0">
                    <a:srgbClr val="000000">
                      <a:alpha val="40000"/>
                    </a:srgbClr>
                  </a:outerShdw>
                </a:effectLst>
              </p:spPr>
            </p:pic>
            <p:sp>
              <p:nvSpPr>
                <p:cNvPr id="331" name="圆角矩形 17"/>
                <p:cNvSpPr txBox="1"/>
                <p:nvPr/>
              </p:nvSpPr>
              <p:spPr>
                <a:xfrm>
                  <a:off x="-2" y="1830839"/>
                  <a:ext cx="3808505" cy="408937"/>
                </a:xfrm>
                <a:prstGeom prst="rect">
                  <a:avLst/>
                </a:prstGeom>
                <a:noFill/>
                <a:ln w="12700" cap="flat">
                  <a:noFill/>
                  <a:miter lim="400000"/>
                </a:ln>
                <a:effectLst/>
              </p:spPr>
              <p:txBody>
                <a:bodyPr wrap="square" lIns="45718" tIns="45718" rIns="45718" bIns="45718" numCol="1" anchor="ctr">
                  <a:spAutoFit/>
                </a:bodyPr>
                <a:lstStyle>
                  <a:lvl1pPr algn="ctr">
                    <a:lnSpc>
                      <a:spcPct val="130000"/>
                    </a:lnSpc>
                    <a:defRPr b="1" spc="400">
                      <a:solidFill>
                        <a:srgbClr val="F2F2F2"/>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t>公众号</a:t>
                  </a:r>
                </a:p>
              </p:txBody>
            </p:sp>
            <p:sp>
              <p:nvSpPr>
                <p:cNvPr id="332" name="圆角矩形 17"/>
                <p:cNvSpPr txBox="1"/>
                <p:nvPr/>
              </p:nvSpPr>
              <p:spPr>
                <a:xfrm>
                  <a:off x="2315602" y="1830839"/>
                  <a:ext cx="3808506" cy="408937"/>
                </a:xfrm>
                <a:prstGeom prst="rect">
                  <a:avLst/>
                </a:prstGeom>
                <a:noFill/>
                <a:ln w="12700" cap="flat">
                  <a:noFill/>
                  <a:miter lim="400000"/>
                </a:ln>
                <a:effectLst/>
              </p:spPr>
              <p:txBody>
                <a:bodyPr wrap="square" lIns="45718" tIns="45718" rIns="45718" bIns="45718" numCol="1" anchor="ctr">
                  <a:spAutoFit/>
                </a:bodyPr>
                <a:lstStyle>
                  <a:lvl1pPr algn="ctr">
                    <a:lnSpc>
                      <a:spcPct val="130000"/>
                    </a:lnSpc>
                    <a:defRPr b="1" spc="400">
                      <a:solidFill>
                        <a:srgbClr val="F2F2F2"/>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t>客服微信</a:t>
                  </a:r>
                </a:p>
              </p:txBody>
            </p:sp>
          </p:grpSp>
          <p:sp>
            <p:nvSpPr>
              <p:cNvPr id="334" name="文本框 11"/>
              <p:cNvSpPr txBox="1"/>
              <p:nvPr/>
            </p:nvSpPr>
            <p:spPr>
              <a:xfrm>
                <a:off x="-2" y="537852"/>
                <a:ext cx="3734170" cy="1628137"/>
              </a:xfrm>
              <a:prstGeom prst="rect">
                <a:avLst/>
              </a:prstGeom>
              <a:noFill/>
              <a:ln w="12700" cap="flat">
                <a:noFill/>
                <a:miter lim="400000"/>
              </a:ln>
              <a:effectLst/>
            </p:spPr>
            <p:txBody>
              <a:bodyPr wrap="square" lIns="45718" tIns="45718" rIns="45718" bIns="45718" numCol="1" anchor="t">
                <a:spAutoFit/>
              </a:bodyPr>
              <a:lstStyle/>
              <a:p>
                <a:pPr>
                  <a:lnSpc>
                    <a:spcPct val="150000"/>
                  </a:lnSpc>
                  <a:defRPr sz="1600">
                    <a:solidFill>
                      <a:srgbClr val="FFFFFF"/>
                    </a:solidFill>
                    <a:latin typeface="+mj-lt"/>
                    <a:ea typeface="+mj-ea"/>
                    <a:cs typeface="+mj-cs"/>
                    <a:sym typeface="等线" panose="02010600030101010101" charset="-122"/>
                  </a:defRPr>
                </a:pPr>
                <a:r>
                  <a:t>联系我们：</a:t>
                </a:r>
              </a:p>
              <a:p>
                <a:pPr>
                  <a:lnSpc>
                    <a:spcPct val="150000"/>
                  </a:lnSpc>
                  <a:defRPr sz="1600">
                    <a:solidFill>
                      <a:srgbClr val="FFFFFF"/>
                    </a:solidFill>
                    <a:latin typeface="+mj-lt"/>
                    <a:ea typeface="+mj-ea"/>
                    <a:cs typeface="+mj-cs"/>
                    <a:sym typeface="等线" panose="02010600030101010101" charset="-122"/>
                  </a:defRPr>
                </a:pPr>
                <a:r>
                  <a:t>电话：18001992849</a:t>
                </a:r>
              </a:p>
              <a:p>
                <a:pPr>
                  <a:lnSpc>
                    <a:spcPct val="150000"/>
                  </a:lnSpc>
                  <a:defRPr sz="1600">
                    <a:solidFill>
                      <a:srgbClr val="FFFFFF"/>
                    </a:solidFill>
                    <a:latin typeface="+mj-lt"/>
                    <a:ea typeface="+mj-ea"/>
                    <a:cs typeface="+mj-cs"/>
                    <a:sym typeface="等线" panose="02010600030101010101" charset="-122"/>
                  </a:defRPr>
                </a:pPr>
                <a:r>
                  <a:t>邮箱： </a:t>
                </a:r>
              </a:p>
              <a:p>
                <a:pPr>
                  <a:lnSpc>
                    <a:spcPct val="150000"/>
                  </a:lnSpc>
                  <a:defRPr sz="1600">
                    <a:solidFill>
                      <a:srgbClr val="FFFFFF"/>
                    </a:solidFill>
                    <a:latin typeface="+mj-lt"/>
                    <a:ea typeface="+mj-ea"/>
                    <a:cs typeface="+mj-cs"/>
                    <a:sym typeface="等线" panose="02010600030101010101" charset="-122"/>
                  </a:defRPr>
                </a:pPr>
                <a:r>
                  <a:t>Q Q： 2677693114</a:t>
                </a:r>
              </a:p>
            </p:txBody>
          </p:sp>
        </p:grpSp>
        <p:pic>
          <p:nvPicPr>
            <p:cNvPr id="336" name="图片 5" descr="图片 5"/>
            <p:cNvPicPr>
              <a:picLocks noChangeAspect="1"/>
            </p:cNvPicPr>
            <p:nvPr/>
          </p:nvPicPr>
          <p:blipFill>
            <a:blip r:embed="rId4" cstate="screen"/>
            <a:srcRect/>
            <a:stretch>
              <a:fillRect/>
            </a:stretch>
          </p:blipFill>
          <p:spPr>
            <a:xfrm>
              <a:off x="0" y="-2"/>
              <a:ext cx="14538987" cy="1152384"/>
            </a:xfrm>
            <a:prstGeom prst="rect">
              <a:avLst/>
            </a:prstGeom>
            <a:ln w="12700" cap="flat">
              <a:noFill/>
              <a:miter lim="400000"/>
              <a:headEnd/>
              <a:tailEnd/>
            </a:ln>
            <a:effectLst/>
          </p:spPr>
        </p:pic>
      </p:grpSp>
      <p:pic>
        <p:nvPicPr>
          <p:cNvPr id="338" name="图片 17" descr="图片 17"/>
          <p:cNvPicPr>
            <a:picLocks noChangeAspect="1"/>
          </p:cNvPicPr>
          <p:nvPr/>
        </p:nvPicPr>
        <p:blipFill>
          <a:blip r:embed="rId5" cstate="screen"/>
          <a:srcRect/>
          <a:stretch>
            <a:fillRect/>
          </a:stretch>
        </p:blipFill>
        <p:spPr>
          <a:xfrm>
            <a:off x="1663904" y="1588622"/>
            <a:ext cx="631608" cy="808114"/>
          </a:xfrm>
          <a:prstGeom prst="rect">
            <a:avLst/>
          </a:prstGeom>
          <a:ln w="12700">
            <a:miter lim="400000"/>
            <a:headEnd/>
            <a:tailEnd/>
          </a:ln>
        </p:spPr>
      </p:pic>
      <p:pic>
        <p:nvPicPr>
          <p:cNvPr id="339" name="图片 18" descr="图片 18"/>
          <p:cNvPicPr>
            <a:picLocks noChangeAspect="1"/>
          </p:cNvPicPr>
          <p:nvPr/>
        </p:nvPicPr>
        <p:blipFill>
          <a:blip r:embed="rId6" cstate="screen"/>
          <a:srcRect/>
          <a:stretch>
            <a:fillRect/>
          </a:stretch>
        </p:blipFill>
        <p:spPr>
          <a:xfrm>
            <a:off x="2282538" y="1354505"/>
            <a:ext cx="1733856" cy="1099041"/>
          </a:xfrm>
          <a:prstGeom prst="rect">
            <a:avLst/>
          </a:prstGeom>
          <a:ln w="12700">
            <a:miter lim="400000"/>
            <a:headEnd/>
            <a:tailEnd/>
          </a:ln>
        </p:spPr>
      </p:pic>
      <p:pic>
        <p:nvPicPr>
          <p:cNvPr id="340" name="图片 8" descr="图片 8"/>
          <p:cNvPicPr>
            <a:picLocks noChangeAspect="1"/>
          </p:cNvPicPr>
          <p:nvPr/>
        </p:nvPicPr>
        <p:blipFill>
          <a:blip r:embed="rId7" cstate="screen"/>
          <a:stretch>
            <a:fillRect/>
          </a:stretch>
        </p:blipFill>
        <p:spPr>
          <a:xfrm>
            <a:off x="8665098" y="1834991"/>
            <a:ext cx="1701427" cy="1701427"/>
          </a:xfrm>
          <a:prstGeom prst="rect">
            <a:avLst/>
          </a:prstGeom>
          <a:ln w="12700">
            <a:miter lim="400000"/>
            <a:headEnd/>
            <a:tailEnd/>
          </a:ln>
        </p:spPr>
      </p:pic>
      <p:sp>
        <p:nvSpPr>
          <p:cNvPr id="341"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次标题封面">
    <p:spTree>
      <p:nvGrpSpPr>
        <p:cNvPr id="1" name=""/>
        <p:cNvGrpSpPr/>
        <p:nvPr/>
      </p:nvGrpSpPr>
      <p:grpSpPr>
        <a:xfrm>
          <a:off x="0" y="0"/>
          <a:ext cx="0" cy="0"/>
          <a:chOff x="0" y="0"/>
          <a:chExt cx="0" cy="0"/>
        </a:xfrm>
      </p:grpSpPr>
      <p:pic>
        <p:nvPicPr>
          <p:cNvPr id="4" name="图片 3"/>
          <p:cNvPicPr>
            <a:picLocks noChangeAspect="1"/>
          </p:cNvPicPr>
          <p:nvPr/>
        </p:nvPicPr>
        <p:blipFill>
          <a:blip r:embed="rId2" cstate="screen">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1905000" y="0"/>
            <a:ext cx="10287000" cy="6858000"/>
          </a:xfrm>
          <a:prstGeom prst="rect">
            <a:avLst/>
          </a:prstGeom>
        </p:spPr>
      </p:pic>
      <p:sp>
        <p:nvSpPr>
          <p:cNvPr id="18" name="矩形 17"/>
          <p:cNvSpPr/>
          <p:nvPr/>
        </p:nvSpPr>
        <p:spPr>
          <a:xfrm flipH="1">
            <a:off x="0" y="0"/>
            <a:ext cx="11807687" cy="6858000"/>
          </a:xfrm>
          <a:prstGeom prst="rect">
            <a:avLst/>
          </a:prstGeom>
          <a:gradFill>
            <a:gsLst>
              <a:gs pos="0">
                <a:srgbClr val="6B7A90">
                  <a:alpha val="0"/>
                </a:srgbClr>
              </a:gs>
              <a:gs pos="53000">
                <a:srgbClr val="041D40">
                  <a:alpha val="88000"/>
                </a:srgbClr>
              </a:gs>
              <a:gs pos="85000">
                <a:srgbClr val="002060">
                  <a:lumMod val="45000"/>
                </a:srgb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10" name="组合 9"/>
          <p:cNvGrpSpPr/>
          <p:nvPr/>
        </p:nvGrpSpPr>
        <p:grpSpPr>
          <a:xfrm>
            <a:off x="757498" y="4786335"/>
            <a:ext cx="3161944" cy="45719"/>
            <a:chOff x="1137730" y="5043804"/>
            <a:chExt cx="3161944" cy="45719"/>
          </a:xfrm>
        </p:grpSpPr>
        <p:cxnSp>
          <p:nvCxnSpPr>
            <p:cNvPr id="11" name="直接连接符 10"/>
            <p:cNvCxnSpPr/>
            <p:nvPr/>
          </p:nvCxnSpPr>
          <p:spPr>
            <a:xfrm flipV="1">
              <a:off x="1137730" y="5067165"/>
              <a:ext cx="3161944" cy="0"/>
            </a:xfrm>
            <a:prstGeom prst="line">
              <a:avLst/>
            </a:prstGeom>
            <a:ln>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137730" y="5043804"/>
              <a:ext cx="9742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标题 1"/>
          <p:cNvSpPr>
            <a:spLocks noGrp="1"/>
          </p:cNvSpPr>
          <p:nvPr>
            <p:ph type="title"/>
          </p:nvPr>
        </p:nvSpPr>
        <p:spPr>
          <a:xfrm>
            <a:off x="648999" y="2366859"/>
            <a:ext cx="6786465" cy="1754326"/>
          </a:xfrm>
          <a:prstGeom prst="rect">
            <a:avLst/>
          </a:prstGeom>
        </p:spPr>
        <p:txBody>
          <a:bodyPr>
            <a:spAutoFit/>
          </a:bodyPr>
          <a:lstStyle>
            <a:lvl1pPr>
              <a:defRPr lang="zh-CN" altLang="en-US" sz="6000" b="1" kern="0" spc="400" dirty="0">
                <a:solidFill>
                  <a:srgbClr val="C89868"/>
                </a:solidFill>
                <a:effectLst>
                  <a:outerShdw blurRad="38100" dist="38100" dir="2700000" sx="101000" sy="101000" algn="tl">
                    <a:srgbClr val="000000">
                      <a:alpha val="43137"/>
                    </a:srgbClr>
                  </a:outerShdw>
                </a:effectLst>
                <a:latin typeface="思源黑体 CN Bold" panose="020B0800000000000000" pitchFamily="34" charset="-122"/>
                <a:ea typeface="思源黑体 CN Bold" panose="020B0800000000000000" pitchFamily="34" charset="-122"/>
              </a:defRPr>
            </a:lvl1pPr>
          </a:lstStyle>
          <a:p>
            <a:pPr marL="0" lvl="0"/>
            <a:r>
              <a:rPr lang="zh-CN" altLang="en-US"/>
              <a:t>单击此处编辑母版标题样式</a:t>
            </a:r>
            <a:endParaRPr lang="zh-CN" altLang="en-US" dirty="0"/>
          </a:p>
        </p:txBody>
      </p:sp>
      <p:sp>
        <p:nvSpPr>
          <p:cNvPr id="3" name="文本占位符 2"/>
          <p:cNvSpPr>
            <a:spLocks noGrp="1"/>
          </p:cNvSpPr>
          <p:nvPr>
            <p:ph type="body" sz="quarter" idx="10" hasCustomPrompt="1"/>
          </p:nvPr>
        </p:nvSpPr>
        <p:spPr>
          <a:xfrm>
            <a:off x="648999" y="4268930"/>
            <a:ext cx="6019800" cy="490538"/>
          </a:xfrm>
          <a:prstGeom prst="rect">
            <a:avLst/>
          </a:prstGeom>
        </p:spPr>
        <p:txBody>
          <a:bodyPr/>
          <a:lstStyle>
            <a:lvl1pPr marL="0" indent="0">
              <a:buFontTx/>
              <a:buNone/>
              <a:defRPr>
                <a:solidFill>
                  <a:schemeClr val="bg1">
                    <a:lumMod val="95000"/>
                  </a:schemeClr>
                </a:solidFill>
                <a:latin typeface="思源黑体 CN Light" panose="020B0300000000000000" pitchFamily="34" charset="-122"/>
                <a:ea typeface="思源黑体 CN Light" panose="020B0300000000000000" pitchFamily="34" charset="-122"/>
              </a:defRPr>
            </a:lvl1pPr>
            <a:lvl2pPr marL="457200" indent="0">
              <a:buFontTx/>
              <a:buNone/>
              <a:defRPr>
                <a:latin typeface="微软雅黑 Light" panose="020B0502040204020203" pitchFamily="34" charset="-122"/>
                <a:ea typeface="微软雅黑 Light" panose="020B0502040204020203" pitchFamily="34" charset="-122"/>
              </a:defRPr>
            </a:lvl2pPr>
            <a:lvl3pPr marL="914400" indent="0">
              <a:buFontTx/>
              <a:buNone/>
              <a:defRPr>
                <a:latin typeface="微软雅黑 Light" panose="020B0502040204020203" pitchFamily="34" charset="-122"/>
                <a:ea typeface="微软雅黑 Light" panose="020B0502040204020203" pitchFamily="34" charset="-122"/>
              </a:defRPr>
            </a:lvl3pPr>
            <a:lvl4pPr marL="1371600" indent="0">
              <a:buFontTx/>
              <a:buNone/>
              <a:defRPr>
                <a:latin typeface="微软雅黑 Light" panose="020B0502040204020203" pitchFamily="34" charset="-122"/>
                <a:ea typeface="微软雅黑 Light" panose="020B0502040204020203" pitchFamily="34" charset="-122"/>
              </a:defRPr>
            </a:lvl4pPr>
            <a:lvl5pPr marL="1828800" indent="0">
              <a:buFontTx/>
              <a:buNone/>
              <a:defRPr>
                <a:latin typeface="微软雅黑 Light" panose="020B0502040204020203" pitchFamily="34" charset="-122"/>
                <a:ea typeface="微软雅黑 Light" panose="020B0502040204020203" pitchFamily="34" charset="-122"/>
              </a:defRPr>
            </a:lvl5pPr>
          </a:lstStyle>
          <a:p>
            <a:pPr lvl="0"/>
            <a:r>
              <a:rPr lang="zh-CN" altLang="en-US" dirty="0"/>
              <a:t>编辑母版文本样式</a:t>
            </a:r>
          </a:p>
        </p:txBody>
      </p:sp>
      <p:pic>
        <p:nvPicPr>
          <p:cNvPr id="15" name="图片 14"/>
          <p:cNvPicPr>
            <a:picLocks noChangeAspect="1"/>
          </p:cNvPicPr>
          <p:nvPr userDrawn="1"/>
        </p:nvPicPr>
        <p:blipFill>
          <a:blip r:embed="rId4" cstate="screen"/>
          <a:stretch>
            <a:fillRect/>
          </a:stretch>
        </p:blipFill>
        <p:spPr>
          <a:xfrm>
            <a:off x="330208" y="340913"/>
            <a:ext cx="1828799" cy="76290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次标题封面">
    <p:spTree>
      <p:nvGrpSpPr>
        <p:cNvPr id="1" name=""/>
        <p:cNvGrpSpPr/>
        <p:nvPr/>
      </p:nvGrpSpPr>
      <p:grpSpPr>
        <a:xfrm>
          <a:off x="0" y="0"/>
          <a:ext cx="0" cy="0"/>
          <a:chOff x="0" y="0"/>
          <a:chExt cx="0" cy="0"/>
        </a:xfrm>
      </p:grpSpPr>
      <p:pic>
        <p:nvPicPr>
          <p:cNvPr id="4" name="图片 3"/>
          <p:cNvPicPr>
            <a:picLocks noChangeAspect="1"/>
          </p:cNvPicPr>
          <p:nvPr/>
        </p:nvPicPr>
        <p:blipFill>
          <a:blip r:embed="rId2" cstate="screen">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1905000" y="0"/>
            <a:ext cx="10287000" cy="6858000"/>
          </a:xfrm>
          <a:prstGeom prst="rect">
            <a:avLst/>
          </a:prstGeom>
        </p:spPr>
      </p:pic>
      <p:sp>
        <p:nvSpPr>
          <p:cNvPr id="18" name="矩形 17"/>
          <p:cNvSpPr/>
          <p:nvPr userDrawn="1"/>
        </p:nvSpPr>
        <p:spPr>
          <a:xfrm flipH="1">
            <a:off x="0" y="0"/>
            <a:ext cx="12192000" cy="6858000"/>
          </a:xfrm>
          <a:prstGeom prst="rect">
            <a:avLst/>
          </a:prstGeom>
          <a:gradFill>
            <a:gsLst>
              <a:gs pos="0">
                <a:srgbClr val="6B7A90">
                  <a:alpha val="0"/>
                </a:srgbClr>
              </a:gs>
              <a:gs pos="53000">
                <a:srgbClr val="041D40">
                  <a:alpha val="88000"/>
                </a:srgbClr>
              </a:gs>
              <a:gs pos="85000">
                <a:srgbClr val="002060">
                  <a:lumMod val="45000"/>
                </a:srgb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4" name="标题 1"/>
          <p:cNvSpPr txBox="1"/>
          <p:nvPr userDrawn="1"/>
        </p:nvSpPr>
        <p:spPr>
          <a:xfrm>
            <a:off x="634207" y="2967335"/>
            <a:ext cx="1910210" cy="923330"/>
          </a:xfrm>
          <a:prstGeom prst="rect">
            <a:avLst/>
          </a:prstGeom>
        </p:spPr>
        <p:txBody>
          <a:bodyPr wrap="square">
            <a:spAutoFit/>
          </a:bodyPr>
          <a:lstStyle>
            <a:lvl1pPr algn="l" defTabSz="914400" rtl="0" eaLnBrk="1" latinLnBrk="0" hangingPunct="1">
              <a:lnSpc>
                <a:spcPct val="90000"/>
              </a:lnSpc>
              <a:spcBef>
                <a:spcPct val="0"/>
              </a:spcBef>
              <a:buNone/>
              <a:defRPr lang="zh-CN" altLang="en-US" sz="6000" b="1" kern="0" spc="400" dirty="0">
                <a:solidFill>
                  <a:srgbClr val="C89868"/>
                </a:solidFill>
                <a:effectLst>
                  <a:outerShdw blurRad="38100" dist="38100" dir="2700000" sx="101000" sy="101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pPr algn="dist"/>
            <a:r>
              <a:rPr lang="zh-CN" altLang="en-US" dirty="0">
                <a:latin typeface="思源黑体 CN Bold" panose="020B0800000000000000" pitchFamily="34" charset="-122"/>
                <a:ea typeface="思源黑体 CN Bold" panose="020B0800000000000000" pitchFamily="34" charset="-122"/>
              </a:rPr>
              <a:t>目录</a:t>
            </a:r>
          </a:p>
        </p:txBody>
      </p:sp>
      <p:pic>
        <p:nvPicPr>
          <p:cNvPr id="8" name="图片 7"/>
          <p:cNvPicPr>
            <a:picLocks noChangeAspect="1"/>
          </p:cNvPicPr>
          <p:nvPr userDrawn="1"/>
        </p:nvPicPr>
        <p:blipFill>
          <a:blip r:embed="rId4" cstate="screen"/>
          <a:stretch>
            <a:fillRect/>
          </a:stretch>
        </p:blipFill>
        <p:spPr>
          <a:xfrm>
            <a:off x="330208" y="340913"/>
            <a:ext cx="1828799" cy="76290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内页-sub2">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思源黑体 CN Regular" panose="020B0500000000000000" pitchFamily="34" charset="-122"/>
                <a:ea typeface="思源黑体 CN Regular" panose="020B0500000000000000" pitchFamily="34" charset="-122"/>
              </a:defRPr>
            </a:lvl1pPr>
          </a:lstStyle>
          <a:p>
            <a:pPr marL="0" lvl="0"/>
            <a:r>
              <a:rPr lang="zh-CN" altLang="en-US"/>
              <a:t>单击此处编辑母版标题样式</a:t>
            </a:r>
            <a:endParaRPr lang="zh-CN" altLang="en-US" dirty="0"/>
          </a:p>
        </p:txBody>
      </p:sp>
      <p:sp>
        <p:nvSpPr>
          <p:cNvPr id="15"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18" name="内容占位符 17"/>
          <p:cNvSpPr>
            <a:spLocks noGrp="1"/>
          </p:cNvSpPr>
          <p:nvPr>
            <p:ph sz="quarter" idx="10" hasCustomPrompt="1"/>
          </p:nvPr>
        </p:nvSpPr>
        <p:spPr>
          <a:xfrm>
            <a:off x="479424" y="2133600"/>
            <a:ext cx="3211787" cy="769441"/>
          </a:xfrm>
          <a:prstGeom prst="rect">
            <a:avLst/>
          </a:prstGeom>
        </p:spPr>
        <p:txBody>
          <a:bodyPr wrap="square">
            <a:spAutoFit/>
          </a:bodyPr>
          <a:lstStyle>
            <a:lvl1pPr marL="0" indent="0">
              <a:lnSpc>
                <a:spcPct val="110000"/>
              </a:lnSpc>
              <a:buFontTx/>
              <a:buNone/>
              <a:defRPr sz="2000" kern="0" spc="200" baseline="0">
                <a:solidFill>
                  <a:schemeClr val="bg1">
                    <a:lumMod val="95000"/>
                  </a:schemeClr>
                </a:solidFill>
                <a:latin typeface="+mn-ea"/>
                <a:ea typeface="+mn-ea"/>
              </a:defRPr>
            </a:lvl1pPr>
          </a:lstStyle>
          <a:p>
            <a:pPr lvl="0"/>
            <a:r>
              <a:rPr lang="zh-CN" altLang="en-US" dirty="0"/>
              <a:t>编辑母版文本样式</a:t>
            </a:r>
          </a:p>
        </p:txBody>
      </p:sp>
      <p:sp>
        <p:nvSpPr>
          <p:cNvPr id="7" name="Subtitle 2"/>
          <p:cNvSpPr>
            <a:spLocks noGrp="1"/>
          </p:cNvSpPr>
          <p:nvPr>
            <p:ph type="subTitle" idx="1"/>
          </p:nvPr>
        </p:nvSpPr>
        <p:spPr>
          <a:xfrm>
            <a:off x="479423" y="1275723"/>
            <a:ext cx="4471686" cy="452020"/>
          </a:xfrm>
        </p:spPr>
        <p:txBody>
          <a:bodyPr wrap="square">
            <a:spAutoFit/>
          </a:bodyPr>
          <a:lstStyle>
            <a:lvl1pPr marL="0" indent="0" algn="l">
              <a:buNone/>
              <a:defRPr sz="2000">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图片 7"/>
          <p:cNvPicPr>
            <a:picLocks noChangeAspect="1"/>
          </p:cNvPicPr>
          <p:nvPr userDrawn="1"/>
        </p:nvPicPr>
        <p:blipFill>
          <a:blip r:embed="rId2" cstate="screen"/>
          <a:stretch>
            <a:fillRect/>
          </a:stretch>
        </p:blipFill>
        <p:spPr>
          <a:xfrm>
            <a:off x="10027876" y="230039"/>
            <a:ext cx="1828799" cy="76290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2_内页">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思源黑体 CN Regular" panose="020B0500000000000000" pitchFamily="34" charset="-122"/>
                <a:ea typeface="思源黑体 CN Regular" panose="020B0500000000000000" pitchFamily="34" charset="-122"/>
              </a:defRPr>
            </a:lvl1pPr>
          </a:lstStyle>
          <a:p>
            <a:pPr marL="0" lvl="0"/>
            <a:r>
              <a:rPr lang="zh-CN" altLang="en-US"/>
              <a:t>单击此处编辑母版标题样式</a:t>
            </a:r>
            <a:endParaRPr lang="zh-CN" altLang="en-US" dirty="0"/>
          </a:p>
        </p:txBody>
      </p:sp>
      <p:sp>
        <p:nvSpPr>
          <p:cNvPr id="15"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7" name="Subtitle 2"/>
          <p:cNvSpPr>
            <a:spLocks noGrp="1"/>
          </p:cNvSpPr>
          <p:nvPr>
            <p:ph type="subTitle" idx="1"/>
          </p:nvPr>
        </p:nvSpPr>
        <p:spPr>
          <a:xfrm>
            <a:off x="479425" y="1259772"/>
            <a:ext cx="4471686" cy="452020"/>
          </a:xfrm>
        </p:spPr>
        <p:txBody>
          <a:bodyPr wrap="square">
            <a:spAutoFit/>
          </a:bodyPr>
          <a:lstStyle>
            <a:lvl1pPr marL="0" indent="0" algn="l">
              <a:buNone/>
              <a:defRPr sz="2000">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内容占位符 3"/>
          <p:cNvSpPr>
            <a:spLocks noGrp="1"/>
          </p:cNvSpPr>
          <p:nvPr>
            <p:ph sz="quarter" idx="11"/>
          </p:nvPr>
        </p:nvSpPr>
        <p:spPr>
          <a:xfrm>
            <a:off x="479425" y="2133600"/>
            <a:ext cx="2610975" cy="830997"/>
          </a:xfrm>
          <a:prstGeom prst="rect">
            <a:avLst/>
          </a:prstGeom>
        </p:spPr>
        <p:txBody>
          <a:bodyPr wrap="square">
            <a:spAutoFit/>
          </a:bodyPr>
          <a:lstStyle>
            <a:lvl1pPr marL="0" indent="0">
              <a:lnSpc>
                <a:spcPct val="120000"/>
              </a:lnSpc>
              <a:buFontTx/>
              <a:buNone/>
              <a:defRPr sz="2000" kern="0" spc="300" baseline="0">
                <a:solidFill>
                  <a:schemeClr val="bg1"/>
                </a:solidFill>
                <a:latin typeface="思源黑体 CN Regular" panose="020B0500000000000000" pitchFamily="34" charset="-122"/>
                <a:ea typeface="思源黑体 CN Regular" panose="020B0500000000000000" pitchFamily="34" charset="-122"/>
              </a:defRPr>
            </a:lvl1pPr>
            <a:lvl2pPr marL="4572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2pPr>
            <a:lvl3pPr marL="9144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3pPr>
            <a:lvl4pPr marL="13716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4pPr>
            <a:lvl5pPr marL="18288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p:txBody>
      </p:sp>
      <p:sp>
        <p:nvSpPr>
          <p:cNvPr id="4" name="图片占位符 3"/>
          <p:cNvSpPr>
            <a:spLocks noGrp="1"/>
          </p:cNvSpPr>
          <p:nvPr>
            <p:ph type="pic" sz="quarter" idx="12"/>
          </p:nvPr>
        </p:nvSpPr>
        <p:spPr>
          <a:xfrm>
            <a:off x="4739640" y="2118930"/>
            <a:ext cx="6953685" cy="4226308"/>
          </a:xfrm>
          <a:prstGeom prst="rect">
            <a:avLst/>
          </a:prstGeom>
        </p:spPr>
        <p:txBody>
          <a:bodyPr/>
          <a:lstStyle/>
          <a:p>
            <a:r>
              <a:rPr lang="zh-CN" altLang="en-US" dirty="0"/>
              <a:t>单击图标添加图片</a:t>
            </a:r>
          </a:p>
        </p:txBody>
      </p:sp>
      <p:pic>
        <p:nvPicPr>
          <p:cNvPr id="9" name="图片 8"/>
          <p:cNvPicPr>
            <a:picLocks noChangeAspect="1"/>
          </p:cNvPicPr>
          <p:nvPr userDrawn="1"/>
        </p:nvPicPr>
        <p:blipFill>
          <a:blip r:embed="rId2" cstate="screen"/>
          <a:stretch>
            <a:fillRect/>
          </a:stretch>
        </p:blipFill>
        <p:spPr>
          <a:xfrm>
            <a:off x="10027876" y="230039"/>
            <a:ext cx="1828799" cy="762902"/>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内页with code frame">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grpSp>
        <p:nvGrpSpPr>
          <p:cNvPr id="10" name="组合 9"/>
          <p:cNvGrpSpPr/>
          <p:nvPr/>
        </p:nvGrpSpPr>
        <p:grpSpPr>
          <a:xfrm>
            <a:off x="3298786" y="1739992"/>
            <a:ext cx="8413790" cy="4593735"/>
            <a:chOff x="3766419" y="1682042"/>
            <a:chExt cx="7946156" cy="4697582"/>
          </a:xfrm>
        </p:grpSpPr>
        <p:grpSp>
          <p:nvGrpSpPr>
            <p:cNvPr id="11" name="Group 20"/>
            <p:cNvGrpSpPr/>
            <p:nvPr/>
          </p:nvGrpSpPr>
          <p:grpSpPr>
            <a:xfrm>
              <a:off x="3766419" y="1682042"/>
              <a:ext cx="7946156" cy="4697582"/>
              <a:chOff x="1017405" y="2693983"/>
              <a:chExt cx="6794663" cy="4462905"/>
            </a:xfrm>
          </p:grpSpPr>
          <p:grpSp>
            <p:nvGrpSpPr>
              <p:cNvPr id="13" name="Group 21"/>
              <p:cNvGrpSpPr/>
              <p:nvPr/>
            </p:nvGrpSpPr>
            <p:grpSpPr>
              <a:xfrm>
                <a:off x="1017405" y="2693983"/>
                <a:ext cx="6794663" cy="4462905"/>
                <a:chOff x="1017405" y="2693983"/>
                <a:chExt cx="6794663" cy="4462905"/>
              </a:xfrm>
            </p:grpSpPr>
            <p:sp>
              <p:nvSpPr>
                <p:cNvPr id="17" name="AutoShape 1"/>
                <p:cNvSpPr/>
                <p:nvPr/>
              </p:nvSpPr>
              <p:spPr bwMode="auto">
                <a:xfrm>
                  <a:off x="1017405" y="2693983"/>
                  <a:ext cx="6794663" cy="4462905"/>
                </a:xfrm>
                <a:prstGeom prst="roundRect">
                  <a:avLst>
                    <a:gd name="adj" fmla="val 1292"/>
                  </a:avLst>
                </a:prstGeom>
                <a:solidFill>
                  <a:schemeClr val="accent3">
                    <a:lumMod val="75000"/>
                  </a:schemeClr>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endParaRPr lang="id-ID"/>
                </a:p>
              </p:txBody>
            </p:sp>
            <p:sp>
              <p:nvSpPr>
                <p:cNvPr id="19" name="Oval 4"/>
                <p:cNvSpPr/>
                <p:nvPr/>
              </p:nvSpPr>
              <p:spPr bwMode="auto">
                <a:xfrm>
                  <a:off x="1137753" y="2814331"/>
                  <a:ext cx="78495" cy="9527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a:p>
              </p:txBody>
            </p:sp>
            <p:sp>
              <p:nvSpPr>
                <p:cNvPr id="20" name="Oval 5"/>
                <p:cNvSpPr/>
                <p:nvPr/>
              </p:nvSpPr>
              <p:spPr bwMode="auto">
                <a:xfrm>
                  <a:off x="1307620" y="2814331"/>
                  <a:ext cx="78495" cy="95276"/>
                </a:xfrm>
                <a:prstGeom prst="ellipse">
                  <a:avLst/>
                </a:prstGeom>
                <a:solidFill>
                  <a:schemeClr val="accent3"/>
                </a:solidFill>
                <a:ln w="25400" cap="flat">
                  <a:noFill/>
                  <a:prstDash val="solid"/>
                  <a:miter lim="800000"/>
                  <a:headEnd type="none" w="med" len="med"/>
                  <a:tailEnd type="none" w="med" len="med"/>
                </a:ln>
              </p:spPr>
              <p:txBody>
                <a:bodyPr lIns="0" tIns="0" rIns="0" bIns="0"/>
                <a:lstStyle/>
                <a:p>
                  <a:endParaRPr lang="id-ID"/>
                </a:p>
              </p:txBody>
            </p:sp>
            <p:sp>
              <p:nvSpPr>
                <p:cNvPr id="21" name="Oval 6"/>
                <p:cNvSpPr/>
                <p:nvPr/>
              </p:nvSpPr>
              <p:spPr bwMode="auto">
                <a:xfrm>
                  <a:off x="1477486" y="2814331"/>
                  <a:ext cx="78495" cy="95276"/>
                </a:xfrm>
                <a:prstGeom prst="ellipse">
                  <a:avLst/>
                </a:prstGeom>
                <a:solidFill>
                  <a:schemeClr val="accent4"/>
                </a:solidFill>
                <a:ln w="25400" cap="flat">
                  <a:noFill/>
                  <a:prstDash val="solid"/>
                  <a:miter lim="800000"/>
                  <a:headEnd type="none" w="med" len="med"/>
                  <a:tailEnd type="none" w="med" len="med"/>
                </a:ln>
              </p:spPr>
              <p:txBody>
                <a:bodyPr lIns="0" tIns="0" rIns="0" bIns="0"/>
                <a:lstStyle/>
                <a:p>
                  <a:endParaRPr lang="id-ID"/>
                </a:p>
              </p:txBody>
            </p:sp>
            <p:sp>
              <p:nvSpPr>
                <p:cNvPr id="22" name="Rectangle 11"/>
                <p:cNvSpPr/>
                <p:nvPr/>
              </p:nvSpPr>
              <p:spPr bwMode="auto">
                <a:xfrm>
                  <a:off x="2205844" y="3085114"/>
                  <a:ext cx="5104773" cy="200580"/>
                </a:xfrm>
                <a:prstGeom prst="rect">
                  <a:avLst/>
                </a:prstGeom>
                <a:solidFill>
                  <a:srgbClr val="FFFFFF"/>
                </a:solidFill>
                <a:ln w="25400" cap="flat">
                  <a:solidFill>
                    <a:srgbClr val="B3B3B3"/>
                  </a:solidFill>
                  <a:prstDash val="solid"/>
                  <a:miter lim="800000"/>
                  <a:headEnd type="none" w="med" len="med"/>
                  <a:tailEnd type="none" w="med" len="med"/>
                </a:ln>
              </p:spPr>
              <p:txBody>
                <a:bodyPr lIns="0" tIns="0" rIns="0" bIns="0"/>
                <a:lstStyle/>
                <a:p>
                  <a:endParaRPr lang="id-ID" dirty="0"/>
                </a:p>
              </p:txBody>
            </p:sp>
            <p:grpSp>
              <p:nvGrpSpPr>
                <p:cNvPr id="23" name="Group 32"/>
                <p:cNvGrpSpPr/>
                <p:nvPr/>
              </p:nvGrpSpPr>
              <p:grpSpPr>
                <a:xfrm>
                  <a:off x="7494380" y="2779230"/>
                  <a:ext cx="155357" cy="155272"/>
                  <a:chOff x="4763" y="0"/>
                  <a:chExt cx="2900362" cy="2898775"/>
                </a:xfrm>
                <a:solidFill>
                  <a:schemeClr val="bg1">
                    <a:lumMod val="50000"/>
                  </a:schemeClr>
                </a:solidFill>
              </p:grpSpPr>
              <p:sp>
                <p:nvSpPr>
                  <p:cNvPr id="26" name="Freeform 13"/>
                  <p:cNvSpPr/>
                  <p:nvPr/>
                </p:nvSpPr>
                <p:spPr bwMode="auto">
                  <a:xfrm>
                    <a:off x="4763" y="0"/>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7" name="Freeform 14"/>
                  <p:cNvSpPr/>
                  <p:nvPr/>
                </p:nvSpPr>
                <p:spPr bwMode="auto">
                  <a:xfrm>
                    <a:off x="4763" y="108743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8" name="Freeform 15"/>
                  <p:cNvSpPr/>
                  <p:nvPr/>
                </p:nvSpPr>
                <p:spPr bwMode="auto">
                  <a:xfrm>
                    <a:off x="4763" y="2171700"/>
                    <a:ext cx="727075" cy="72707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9" name="Freeform 16"/>
                  <p:cNvSpPr/>
                  <p:nvPr/>
                </p:nvSpPr>
                <p:spPr bwMode="auto">
                  <a:xfrm>
                    <a:off x="1093788" y="0"/>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0" name="Freeform 17"/>
                  <p:cNvSpPr/>
                  <p:nvPr/>
                </p:nvSpPr>
                <p:spPr bwMode="auto">
                  <a:xfrm>
                    <a:off x="1093788" y="1087438"/>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1" name="Freeform 18"/>
                  <p:cNvSpPr/>
                  <p:nvPr/>
                </p:nvSpPr>
                <p:spPr bwMode="auto">
                  <a:xfrm>
                    <a:off x="1093788" y="2171700"/>
                    <a:ext cx="722312"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2" name="Freeform 19"/>
                  <p:cNvSpPr/>
                  <p:nvPr/>
                </p:nvSpPr>
                <p:spPr bwMode="auto">
                  <a:xfrm>
                    <a:off x="2181225" y="0"/>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3" name="Freeform 20"/>
                  <p:cNvSpPr/>
                  <p:nvPr/>
                </p:nvSpPr>
                <p:spPr bwMode="auto">
                  <a:xfrm>
                    <a:off x="2181225" y="1087438"/>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4" name="Freeform 21"/>
                  <p:cNvSpPr/>
                  <p:nvPr/>
                </p:nvSpPr>
                <p:spPr bwMode="auto">
                  <a:xfrm>
                    <a:off x="2181225" y="2171700"/>
                    <a:ext cx="723900"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grpSp>
            <p:sp>
              <p:nvSpPr>
                <p:cNvPr id="24" name="Freeform 25"/>
                <p:cNvSpPr/>
                <p:nvPr/>
              </p:nvSpPr>
              <p:spPr bwMode="auto">
                <a:xfrm rot="5400000">
                  <a:off x="7497092" y="3115886"/>
                  <a:ext cx="146921" cy="128651"/>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sp>
              <p:nvSpPr>
                <p:cNvPr id="25" name="Oval 6"/>
                <p:cNvSpPr/>
                <p:nvPr/>
              </p:nvSpPr>
              <p:spPr bwMode="auto">
                <a:xfrm>
                  <a:off x="1655635" y="2814331"/>
                  <a:ext cx="78495" cy="95276"/>
                </a:xfrm>
                <a:prstGeom prst="ellipse">
                  <a:avLst/>
                </a:prstGeom>
                <a:solidFill>
                  <a:schemeClr val="accent5"/>
                </a:solidFill>
                <a:ln w="25400" cap="flat">
                  <a:noFill/>
                  <a:prstDash val="solid"/>
                  <a:miter lim="800000"/>
                  <a:headEnd type="none" w="med" len="med"/>
                  <a:tailEnd type="none" w="med" len="med"/>
                </a:ln>
              </p:spPr>
              <p:txBody>
                <a:bodyPr lIns="0" tIns="0" rIns="0" bIns="0"/>
                <a:lstStyle/>
                <a:p>
                  <a:endParaRPr lang="id-ID"/>
                </a:p>
              </p:txBody>
            </p:sp>
          </p:grpSp>
          <p:sp>
            <p:nvSpPr>
              <p:cNvPr id="14" name="TextBox 22"/>
              <p:cNvSpPr txBox="1"/>
              <p:nvPr/>
            </p:nvSpPr>
            <p:spPr>
              <a:xfrm>
                <a:off x="2353073" y="2980931"/>
                <a:ext cx="1178527" cy="230833"/>
              </a:xfrm>
              <a:prstGeom prst="rect">
                <a:avLst/>
              </a:prstGeom>
              <a:noFill/>
            </p:spPr>
            <p:txBody>
              <a:bodyPr wrap="none" rtlCol="0">
                <a:spAutoFit/>
              </a:bodyPr>
              <a:lstStyle/>
              <a:p>
                <a:r>
                  <a:rPr lang="id-ID" sz="900" dirty="0">
                    <a:solidFill>
                      <a:schemeClr val="bg1">
                        <a:lumMod val="65000"/>
                      </a:schemeClr>
                    </a:solidFill>
                    <a:latin typeface="+mj-lt"/>
                  </a:rPr>
                  <a:t>www.inspirasign.com</a:t>
                </a:r>
              </a:p>
            </p:txBody>
          </p:sp>
          <p:sp>
            <p:nvSpPr>
              <p:cNvPr id="16" name="Freeform 29"/>
              <p:cNvSpPr>
                <a:spLocks noEditPoints="1"/>
              </p:cNvSpPr>
              <p:nvPr/>
            </p:nvSpPr>
            <p:spPr bwMode="auto">
              <a:xfrm>
                <a:off x="2269943" y="3130076"/>
                <a:ext cx="115372" cy="115448"/>
              </a:xfrm>
              <a:custGeom>
                <a:avLst/>
                <a:gdLst>
                  <a:gd name="T0" fmla="*/ 0 w 636"/>
                  <a:gd name="T1" fmla="*/ 318 h 636"/>
                  <a:gd name="T2" fmla="*/ 636 w 636"/>
                  <a:gd name="T3" fmla="*/ 318 h 636"/>
                  <a:gd name="T4" fmla="*/ 594 w 636"/>
                  <a:gd name="T5" fmla="*/ 308 h 636"/>
                  <a:gd name="T6" fmla="*/ 448 w 636"/>
                  <a:gd name="T7" fmla="*/ 179 h 636"/>
                  <a:gd name="T8" fmla="*/ 594 w 636"/>
                  <a:gd name="T9" fmla="*/ 308 h 636"/>
                  <a:gd name="T10" fmla="*/ 223 w 636"/>
                  <a:gd name="T11" fmla="*/ 486 h 636"/>
                  <a:gd name="T12" fmla="*/ 308 w 636"/>
                  <a:gd name="T13" fmla="*/ 594 h 636"/>
                  <a:gd name="T14" fmla="*/ 329 w 636"/>
                  <a:gd name="T15" fmla="*/ 42 h 636"/>
                  <a:gd name="T16" fmla="*/ 328 w 636"/>
                  <a:gd name="T17" fmla="*/ 184 h 636"/>
                  <a:gd name="T18" fmla="*/ 329 w 636"/>
                  <a:gd name="T19" fmla="*/ 42 h 636"/>
                  <a:gd name="T20" fmla="*/ 510 w 636"/>
                  <a:gd name="T21" fmla="*/ 119 h 636"/>
                  <a:gd name="T22" fmla="*/ 363 w 636"/>
                  <a:gd name="T23" fmla="*/ 45 h 636"/>
                  <a:gd name="T24" fmla="*/ 308 w 636"/>
                  <a:gd name="T25" fmla="*/ 184 h 636"/>
                  <a:gd name="T26" fmla="*/ 307 w 636"/>
                  <a:gd name="T27" fmla="*/ 42 h 636"/>
                  <a:gd name="T28" fmla="*/ 196 w 636"/>
                  <a:gd name="T29" fmla="*/ 160 h 636"/>
                  <a:gd name="T30" fmla="*/ 273 w 636"/>
                  <a:gd name="T31" fmla="*/ 45 h 636"/>
                  <a:gd name="T32" fmla="*/ 207 w 636"/>
                  <a:gd name="T33" fmla="*/ 186 h 636"/>
                  <a:gd name="T34" fmla="*/ 308 w 636"/>
                  <a:gd name="T35" fmla="*/ 308 h 636"/>
                  <a:gd name="T36" fmla="*/ 207 w 636"/>
                  <a:gd name="T37" fmla="*/ 186 h 636"/>
                  <a:gd name="T38" fmla="*/ 308 w 636"/>
                  <a:gd name="T39" fmla="*/ 452 h 636"/>
                  <a:gd name="T40" fmla="*/ 185 w 636"/>
                  <a:gd name="T41" fmla="*/ 328 h 636"/>
                  <a:gd name="T42" fmla="*/ 273 w 636"/>
                  <a:gd name="T43" fmla="*/ 591 h 636"/>
                  <a:gd name="T44" fmla="*/ 204 w 636"/>
                  <a:gd name="T45" fmla="*/ 493 h 636"/>
                  <a:gd name="T46" fmla="*/ 328 w 636"/>
                  <a:gd name="T47" fmla="*/ 594 h 636"/>
                  <a:gd name="T48" fmla="*/ 413 w 636"/>
                  <a:gd name="T49" fmla="*/ 486 h 636"/>
                  <a:gd name="T50" fmla="*/ 328 w 636"/>
                  <a:gd name="T51" fmla="*/ 594 h 636"/>
                  <a:gd name="T52" fmla="*/ 498 w 636"/>
                  <a:gd name="T53" fmla="*/ 528 h 636"/>
                  <a:gd name="T54" fmla="*/ 432 w 636"/>
                  <a:gd name="T55" fmla="*/ 493 h 636"/>
                  <a:gd name="T56" fmla="*/ 328 w 636"/>
                  <a:gd name="T57" fmla="*/ 452 h 636"/>
                  <a:gd name="T58" fmla="*/ 451 w 636"/>
                  <a:gd name="T59" fmla="*/ 328 h 636"/>
                  <a:gd name="T60" fmla="*/ 328 w 636"/>
                  <a:gd name="T61" fmla="*/ 308 h 636"/>
                  <a:gd name="T62" fmla="*/ 429 w 636"/>
                  <a:gd name="T63" fmla="*/ 186 h 636"/>
                  <a:gd name="T64" fmla="*/ 328 w 636"/>
                  <a:gd name="T65" fmla="*/ 308 h 636"/>
                  <a:gd name="T66" fmla="*/ 188 w 636"/>
                  <a:gd name="T67" fmla="*/ 179 h 636"/>
                  <a:gd name="T68" fmla="*/ 42 w 636"/>
                  <a:gd name="T69" fmla="*/ 308 h 636"/>
                  <a:gd name="T70" fmla="*/ 42 w 636"/>
                  <a:gd name="T71" fmla="*/ 328 h 636"/>
                  <a:gd name="T72" fmla="*/ 195 w 636"/>
                  <a:gd name="T73" fmla="*/ 475 h 636"/>
                  <a:gd name="T74" fmla="*/ 42 w 636"/>
                  <a:gd name="T75" fmla="*/ 328 h 636"/>
                  <a:gd name="T76" fmla="*/ 441 w 636"/>
                  <a:gd name="T77" fmla="*/ 475 h 636"/>
                  <a:gd name="T78" fmla="*/ 594 w 636"/>
                  <a:gd name="T79" fmla="*/ 3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6" h="636">
                    <a:moveTo>
                      <a:pt x="318" y="0"/>
                    </a:moveTo>
                    <a:cubicBezTo>
                      <a:pt x="142" y="0"/>
                      <a:pt x="0" y="142"/>
                      <a:pt x="0" y="318"/>
                    </a:cubicBezTo>
                    <a:cubicBezTo>
                      <a:pt x="0" y="494"/>
                      <a:pt x="142" y="636"/>
                      <a:pt x="318" y="636"/>
                    </a:cubicBezTo>
                    <a:cubicBezTo>
                      <a:pt x="494" y="636"/>
                      <a:pt x="636" y="494"/>
                      <a:pt x="636" y="318"/>
                    </a:cubicBezTo>
                    <a:cubicBezTo>
                      <a:pt x="636" y="142"/>
                      <a:pt x="494" y="0"/>
                      <a:pt x="318" y="0"/>
                    </a:cubicBezTo>
                    <a:close/>
                    <a:moveTo>
                      <a:pt x="594" y="308"/>
                    </a:moveTo>
                    <a:cubicBezTo>
                      <a:pt x="471" y="308"/>
                      <a:pt x="471" y="308"/>
                      <a:pt x="471" y="308"/>
                    </a:cubicBezTo>
                    <a:cubicBezTo>
                      <a:pt x="470" y="262"/>
                      <a:pt x="462" y="219"/>
                      <a:pt x="448" y="179"/>
                    </a:cubicBezTo>
                    <a:cubicBezTo>
                      <a:pt x="476" y="168"/>
                      <a:pt x="501" y="152"/>
                      <a:pt x="525" y="134"/>
                    </a:cubicBezTo>
                    <a:cubicBezTo>
                      <a:pt x="566" y="181"/>
                      <a:pt x="592" y="241"/>
                      <a:pt x="594" y="308"/>
                    </a:cubicBezTo>
                    <a:close/>
                    <a:moveTo>
                      <a:pt x="307" y="594"/>
                    </a:moveTo>
                    <a:cubicBezTo>
                      <a:pt x="273" y="566"/>
                      <a:pt x="244" y="529"/>
                      <a:pt x="223" y="486"/>
                    </a:cubicBezTo>
                    <a:cubicBezTo>
                      <a:pt x="250" y="478"/>
                      <a:pt x="278" y="473"/>
                      <a:pt x="308" y="472"/>
                    </a:cubicBezTo>
                    <a:cubicBezTo>
                      <a:pt x="308" y="594"/>
                      <a:pt x="308" y="594"/>
                      <a:pt x="308" y="594"/>
                    </a:cubicBezTo>
                    <a:cubicBezTo>
                      <a:pt x="307" y="594"/>
                      <a:pt x="307" y="594"/>
                      <a:pt x="307" y="594"/>
                    </a:cubicBezTo>
                    <a:close/>
                    <a:moveTo>
                      <a:pt x="329" y="42"/>
                    </a:moveTo>
                    <a:cubicBezTo>
                      <a:pt x="368" y="74"/>
                      <a:pt x="400" y="117"/>
                      <a:pt x="421" y="167"/>
                    </a:cubicBezTo>
                    <a:cubicBezTo>
                      <a:pt x="392" y="177"/>
                      <a:pt x="361" y="183"/>
                      <a:pt x="328" y="184"/>
                    </a:cubicBezTo>
                    <a:cubicBezTo>
                      <a:pt x="328" y="42"/>
                      <a:pt x="328" y="42"/>
                      <a:pt x="328" y="42"/>
                    </a:cubicBezTo>
                    <a:cubicBezTo>
                      <a:pt x="329" y="42"/>
                      <a:pt x="329" y="42"/>
                      <a:pt x="329" y="42"/>
                    </a:cubicBezTo>
                    <a:close/>
                    <a:moveTo>
                      <a:pt x="363" y="45"/>
                    </a:moveTo>
                    <a:cubicBezTo>
                      <a:pt x="420" y="55"/>
                      <a:pt x="471" y="81"/>
                      <a:pt x="510" y="119"/>
                    </a:cubicBezTo>
                    <a:cubicBezTo>
                      <a:pt x="489" y="136"/>
                      <a:pt x="466" y="150"/>
                      <a:pt x="440" y="160"/>
                    </a:cubicBezTo>
                    <a:cubicBezTo>
                      <a:pt x="421" y="116"/>
                      <a:pt x="395" y="77"/>
                      <a:pt x="363" y="45"/>
                    </a:cubicBezTo>
                    <a:close/>
                    <a:moveTo>
                      <a:pt x="308" y="42"/>
                    </a:moveTo>
                    <a:cubicBezTo>
                      <a:pt x="308" y="184"/>
                      <a:pt x="308" y="184"/>
                      <a:pt x="308" y="184"/>
                    </a:cubicBezTo>
                    <a:cubicBezTo>
                      <a:pt x="275" y="183"/>
                      <a:pt x="244" y="177"/>
                      <a:pt x="215" y="167"/>
                    </a:cubicBezTo>
                    <a:cubicBezTo>
                      <a:pt x="236" y="117"/>
                      <a:pt x="268" y="74"/>
                      <a:pt x="307" y="42"/>
                    </a:cubicBezTo>
                    <a:cubicBezTo>
                      <a:pt x="307" y="42"/>
                      <a:pt x="307" y="42"/>
                      <a:pt x="308" y="42"/>
                    </a:cubicBezTo>
                    <a:close/>
                    <a:moveTo>
                      <a:pt x="196" y="160"/>
                    </a:moveTo>
                    <a:cubicBezTo>
                      <a:pt x="171" y="150"/>
                      <a:pt x="147" y="136"/>
                      <a:pt x="126" y="119"/>
                    </a:cubicBezTo>
                    <a:cubicBezTo>
                      <a:pt x="165" y="81"/>
                      <a:pt x="216" y="55"/>
                      <a:pt x="273" y="45"/>
                    </a:cubicBezTo>
                    <a:cubicBezTo>
                      <a:pt x="241" y="77"/>
                      <a:pt x="215" y="116"/>
                      <a:pt x="196" y="160"/>
                    </a:cubicBezTo>
                    <a:close/>
                    <a:moveTo>
                      <a:pt x="207" y="186"/>
                    </a:moveTo>
                    <a:cubicBezTo>
                      <a:pt x="239" y="197"/>
                      <a:pt x="273" y="204"/>
                      <a:pt x="308" y="205"/>
                    </a:cubicBezTo>
                    <a:cubicBezTo>
                      <a:pt x="308" y="308"/>
                      <a:pt x="308" y="308"/>
                      <a:pt x="308" y="308"/>
                    </a:cubicBezTo>
                    <a:cubicBezTo>
                      <a:pt x="185" y="308"/>
                      <a:pt x="185" y="308"/>
                      <a:pt x="185" y="308"/>
                    </a:cubicBezTo>
                    <a:cubicBezTo>
                      <a:pt x="186" y="265"/>
                      <a:pt x="194" y="224"/>
                      <a:pt x="207" y="186"/>
                    </a:cubicBezTo>
                    <a:close/>
                    <a:moveTo>
                      <a:pt x="308" y="328"/>
                    </a:moveTo>
                    <a:cubicBezTo>
                      <a:pt x="308" y="452"/>
                      <a:pt x="308" y="452"/>
                      <a:pt x="308" y="452"/>
                    </a:cubicBezTo>
                    <a:cubicBezTo>
                      <a:pt x="275" y="453"/>
                      <a:pt x="244" y="458"/>
                      <a:pt x="215" y="468"/>
                    </a:cubicBezTo>
                    <a:cubicBezTo>
                      <a:pt x="197" y="425"/>
                      <a:pt x="186" y="378"/>
                      <a:pt x="185" y="328"/>
                    </a:cubicBezTo>
                    <a:lnTo>
                      <a:pt x="308" y="328"/>
                    </a:lnTo>
                    <a:close/>
                    <a:moveTo>
                      <a:pt x="273" y="591"/>
                    </a:moveTo>
                    <a:cubicBezTo>
                      <a:pt x="222" y="582"/>
                      <a:pt x="176" y="560"/>
                      <a:pt x="138" y="528"/>
                    </a:cubicBezTo>
                    <a:cubicBezTo>
                      <a:pt x="158" y="514"/>
                      <a:pt x="180" y="502"/>
                      <a:pt x="204" y="493"/>
                    </a:cubicBezTo>
                    <a:cubicBezTo>
                      <a:pt x="222" y="531"/>
                      <a:pt x="245" y="563"/>
                      <a:pt x="273" y="591"/>
                    </a:cubicBezTo>
                    <a:close/>
                    <a:moveTo>
                      <a:pt x="328" y="594"/>
                    </a:moveTo>
                    <a:cubicBezTo>
                      <a:pt x="328" y="472"/>
                      <a:pt x="328" y="472"/>
                      <a:pt x="328" y="472"/>
                    </a:cubicBezTo>
                    <a:cubicBezTo>
                      <a:pt x="358" y="473"/>
                      <a:pt x="386" y="478"/>
                      <a:pt x="413" y="486"/>
                    </a:cubicBezTo>
                    <a:cubicBezTo>
                      <a:pt x="392" y="529"/>
                      <a:pt x="363" y="566"/>
                      <a:pt x="329" y="594"/>
                    </a:cubicBezTo>
                    <a:cubicBezTo>
                      <a:pt x="329" y="594"/>
                      <a:pt x="329" y="594"/>
                      <a:pt x="328" y="594"/>
                    </a:cubicBezTo>
                    <a:close/>
                    <a:moveTo>
                      <a:pt x="432" y="493"/>
                    </a:moveTo>
                    <a:cubicBezTo>
                      <a:pt x="456" y="502"/>
                      <a:pt x="478" y="514"/>
                      <a:pt x="498" y="528"/>
                    </a:cubicBezTo>
                    <a:cubicBezTo>
                      <a:pt x="460" y="560"/>
                      <a:pt x="414" y="582"/>
                      <a:pt x="363" y="591"/>
                    </a:cubicBezTo>
                    <a:cubicBezTo>
                      <a:pt x="391" y="563"/>
                      <a:pt x="414" y="531"/>
                      <a:pt x="432" y="493"/>
                    </a:cubicBezTo>
                    <a:close/>
                    <a:moveTo>
                      <a:pt x="421" y="468"/>
                    </a:moveTo>
                    <a:cubicBezTo>
                      <a:pt x="392" y="458"/>
                      <a:pt x="361" y="453"/>
                      <a:pt x="328" y="452"/>
                    </a:cubicBezTo>
                    <a:cubicBezTo>
                      <a:pt x="328" y="328"/>
                      <a:pt x="328" y="328"/>
                      <a:pt x="328" y="328"/>
                    </a:cubicBezTo>
                    <a:cubicBezTo>
                      <a:pt x="451" y="328"/>
                      <a:pt x="451" y="328"/>
                      <a:pt x="451" y="328"/>
                    </a:cubicBezTo>
                    <a:cubicBezTo>
                      <a:pt x="450" y="378"/>
                      <a:pt x="439" y="425"/>
                      <a:pt x="421" y="468"/>
                    </a:cubicBezTo>
                    <a:close/>
                    <a:moveTo>
                      <a:pt x="328" y="308"/>
                    </a:moveTo>
                    <a:cubicBezTo>
                      <a:pt x="328" y="205"/>
                      <a:pt x="328" y="205"/>
                      <a:pt x="328" y="205"/>
                    </a:cubicBezTo>
                    <a:cubicBezTo>
                      <a:pt x="363" y="204"/>
                      <a:pt x="397" y="197"/>
                      <a:pt x="429" y="186"/>
                    </a:cubicBezTo>
                    <a:cubicBezTo>
                      <a:pt x="442" y="224"/>
                      <a:pt x="450" y="265"/>
                      <a:pt x="451" y="308"/>
                    </a:cubicBezTo>
                    <a:lnTo>
                      <a:pt x="328" y="308"/>
                    </a:lnTo>
                    <a:close/>
                    <a:moveTo>
                      <a:pt x="111" y="134"/>
                    </a:moveTo>
                    <a:cubicBezTo>
                      <a:pt x="135" y="152"/>
                      <a:pt x="160" y="168"/>
                      <a:pt x="188" y="179"/>
                    </a:cubicBezTo>
                    <a:cubicBezTo>
                      <a:pt x="174" y="219"/>
                      <a:pt x="166" y="262"/>
                      <a:pt x="165" y="308"/>
                    </a:cubicBezTo>
                    <a:cubicBezTo>
                      <a:pt x="42" y="308"/>
                      <a:pt x="42" y="308"/>
                      <a:pt x="42" y="308"/>
                    </a:cubicBezTo>
                    <a:cubicBezTo>
                      <a:pt x="44" y="241"/>
                      <a:pt x="70" y="181"/>
                      <a:pt x="111" y="134"/>
                    </a:cubicBezTo>
                    <a:close/>
                    <a:moveTo>
                      <a:pt x="42" y="328"/>
                    </a:moveTo>
                    <a:cubicBezTo>
                      <a:pt x="165" y="328"/>
                      <a:pt x="165" y="328"/>
                      <a:pt x="165" y="328"/>
                    </a:cubicBezTo>
                    <a:cubicBezTo>
                      <a:pt x="166" y="381"/>
                      <a:pt x="177" y="430"/>
                      <a:pt x="195" y="475"/>
                    </a:cubicBezTo>
                    <a:cubicBezTo>
                      <a:pt x="169" y="485"/>
                      <a:pt x="145" y="498"/>
                      <a:pt x="123" y="514"/>
                    </a:cubicBezTo>
                    <a:cubicBezTo>
                      <a:pt x="75" y="466"/>
                      <a:pt x="44" y="401"/>
                      <a:pt x="42" y="328"/>
                    </a:cubicBezTo>
                    <a:close/>
                    <a:moveTo>
                      <a:pt x="513" y="514"/>
                    </a:moveTo>
                    <a:cubicBezTo>
                      <a:pt x="491" y="498"/>
                      <a:pt x="467" y="485"/>
                      <a:pt x="441" y="475"/>
                    </a:cubicBezTo>
                    <a:cubicBezTo>
                      <a:pt x="459" y="430"/>
                      <a:pt x="470" y="381"/>
                      <a:pt x="471" y="328"/>
                    </a:cubicBezTo>
                    <a:cubicBezTo>
                      <a:pt x="594" y="328"/>
                      <a:pt x="594" y="328"/>
                      <a:pt x="594" y="328"/>
                    </a:cubicBezTo>
                    <a:cubicBezTo>
                      <a:pt x="592" y="401"/>
                      <a:pt x="561" y="466"/>
                      <a:pt x="513" y="51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grpSp>
        <p:sp>
          <p:nvSpPr>
            <p:cNvPr id="12" name="圆角矩形 1"/>
            <p:cNvSpPr/>
            <p:nvPr/>
          </p:nvSpPr>
          <p:spPr>
            <a:xfrm>
              <a:off x="3766419" y="2081367"/>
              <a:ext cx="7946155" cy="3995980"/>
            </a:xfrm>
            <a:prstGeom prst="roundRect">
              <a:avLst>
                <a:gd name="adj" fmla="val 87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思源黑体 CN Regular" panose="020B0500000000000000" pitchFamily="34" charset="-122"/>
                <a:ea typeface="思源黑体 CN Regular" panose="020B0500000000000000" pitchFamily="34" charset="-122"/>
              </a:defRPr>
            </a:lvl1pPr>
          </a:lstStyle>
          <a:p>
            <a:pPr marL="0" lvl="0"/>
            <a:r>
              <a:rPr lang="zh-CN" altLang="en-US"/>
              <a:t>单击此处编辑母版标题样式</a:t>
            </a:r>
            <a:endParaRPr lang="zh-CN" altLang="en-US" dirty="0"/>
          </a:p>
        </p:txBody>
      </p:sp>
      <p:sp>
        <p:nvSpPr>
          <p:cNvPr id="36"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37" name="内容占位符 17"/>
          <p:cNvSpPr>
            <a:spLocks noGrp="1"/>
          </p:cNvSpPr>
          <p:nvPr>
            <p:ph sz="quarter" idx="10" hasCustomPrompt="1"/>
          </p:nvPr>
        </p:nvSpPr>
        <p:spPr>
          <a:xfrm>
            <a:off x="479424" y="2133600"/>
            <a:ext cx="1974409" cy="769441"/>
          </a:xfrm>
          <a:prstGeom prst="rect">
            <a:avLst/>
          </a:prstGeom>
        </p:spPr>
        <p:txBody>
          <a:bodyPr wrap="square">
            <a:spAutoFit/>
          </a:bodyPr>
          <a:lstStyle>
            <a:lvl1pPr marL="0" indent="0">
              <a:lnSpc>
                <a:spcPct val="110000"/>
              </a:lnSpc>
              <a:buFontTx/>
              <a:buNone/>
              <a:defRPr sz="2000" kern="0" spc="200" baseline="0">
                <a:solidFill>
                  <a:schemeClr val="bg1">
                    <a:lumMod val="95000"/>
                  </a:schemeClr>
                </a:solidFill>
                <a:latin typeface="+mn-ea"/>
                <a:ea typeface="+mn-ea"/>
              </a:defRPr>
            </a:lvl1pPr>
          </a:lstStyle>
          <a:p>
            <a:pPr lvl="0"/>
            <a:r>
              <a:rPr lang="zh-CN" altLang="en-US" dirty="0"/>
              <a:t>编辑母版文本样式</a:t>
            </a:r>
          </a:p>
        </p:txBody>
      </p:sp>
      <p:sp>
        <p:nvSpPr>
          <p:cNvPr id="38" name="Subtitle 2"/>
          <p:cNvSpPr>
            <a:spLocks noGrp="1"/>
          </p:cNvSpPr>
          <p:nvPr>
            <p:ph type="subTitle" idx="1"/>
          </p:nvPr>
        </p:nvSpPr>
        <p:spPr>
          <a:xfrm>
            <a:off x="479425" y="1259772"/>
            <a:ext cx="4471686" cy="452020"/>
          </a:xfrm>
        </p:spPr>
        <p:txBody>
          <a:bodyPr wrap="square">
            <a:spAutoFit/>
          </a:bodyPr>
          <a:lstStyle>
            <a:lvl1pPr marL="0" indent="0" algn="l">
              <a:buNone/>
              <a:defRPr sz="2000">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39" name="图片 38"/>
          <p:cNvPicPr>
            <a:picLocks noChangeAspect="1"/>
          </p:cNvPicPr>
          <p:nvPr userDrawn="1"/>
        </p:nvPicPr>
        <p:blipFill>
          <a:blip r:embed="rId2" cstate="screen"/>
          <a:stretch>
            <a:fillRect/>
          </a:stretch>
        </p:blipFill>
        <p:spPr>
          <a:xfrm>
            <a:off x="10027876" y="230039"/>
            <a:ext cx="1828799" cy="762902"/>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1_内页with code frame longer">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grpSp>
        <p:nvGrpSpPr>
          <p:cNvPr id="10" name="组合 9"/>
          <p:cNvGrpSpPr/>
          <p:nvPr/>
        </p:nvGrpSpPr>
        <p:grpSpPr>
          <a:xfrm>
            <a:off x="2784764" y="1739992"/>
            <a:ext cx="8927812" cy="4593735"/>
            <a:chOff x="3766419" y="1682042"/>
            <a:chExt cx="7946156" cy="4697582"/>
          </a:xfrm>
        </p:grpSpPr>
        <p:grpSp>
          <p:nvGrpSpPr>
            <p:cNvPr id="11" name="Group 20"/>
            <p:cNvGrpSpPr/>
            <p:nvPr/>
          </p:nvGrpSpPr>
          <p:grpSpPr>
            <a:xfrm>
              <a:off x="3766419" y="1682042"/>
              <a:ext cx="7946156" cy="4697582"/>
              <a:chOff x="1017405" y="2693983"/>
              <a:chExt cx="6794663" cy="4462905"/>
            </a:xfrm>
          </p:grpSpPr>
          <p:grpSp>
            <p:nvGrpSpPr>
              <p:cNvPr id="13" name="Group 21"/>
              <p:cNvGrpSpPr/>
              <p:nvPr/>
            </p:nvGrpSpPr>
            <p:grpSpPr>
              <a:xfrm>
                <a:off x="1017405" y="2693983"/>
                <a:ext cx="6794663" cy="4462905"/>
                <a:chOff x="1017405" y="2693983"/>
                <a:chExt cx="6794663" cy="4462905"/>
              </a:xfrm>
            </p:grpSpPr>
            <p:sp>
              <p:nvSpPr>
                <p:cNvPr id="17" name="AutoShape 1"/>
                <p:cNvSpPr/>
                <p:nvPr/>
              </p:nvSpPr>
              <p:spPr bwMode="auto">
                <a:xfrm>
                  <a:off x="1017405" y="2693983"/>
                  <a:ext cx="6794663" cy="4462905"/>
                </a:xfrm>
                <a:prstGeom prst="roundRect">
                  <a:avLst>
                    <a:gd name="adj" fmla="val 1292"/>
                  </a:avLst>
                </a:prstGeom>
                <a:solidFill>
                  <a:schemeClr val="accent3">
                    <a:lumMod val="75000"/>
                  </a:schemeClr>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endParaRPr lang="id-ID"/>
                </a:p>
              </p:txBody>
            </p:sp>
            <p:sp>
              <p:nvSpPr>
                <p:cNvPr id="19" name="Oval 4"/>
                <p:cNvSpPr/>
                <p:nvPr/>
              </p:nvSpPr>
              <p:spPr bwMode="auto">
                <a:xfrm>
                  <a:off x="1137753" y="2814331"/>
                  <a:ext cx="73976" cy="9527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a:p>
              </p:txBody>
            </p:sp>
            <p:sp>
              <p:nvSpPr>
                <p:cNvPr id="20" name="Oval 5"/>
                <p:cNvSpPr/>
                <p:nvPr/>
              </p:nvSpPr>
              <p:spPr bwMode="auto">
                <a:xfrm>
                  <a:off x="1307620" y="2814331"/>
                  <a:ext cx="73976" cy="95276"/>
                </a:xfrm>
                <a:prstGeom prst="ellipse">
                  <a:avLst/>
                </a:prstGeom>
                <a:solidFill>
                  <a:schemeClr val="accent3"/>
                </a:solidFill>
                <a:ln w="25400" cap="flat">
                  <a:noFill/>
                  <a:prstDash val="solid"/>
                  <a:miter lim="800000"/>
                  <a:headEnd type="none" w="med" len="med"/>
                  <a:tailEnd type="none" w="med" len="med"/>
                </a:ln>
              </p:spPr>
              <p:txBody>
                <a:bodyPr lIns="0" tIns="0" rIns="0" bIns="0"/>
                <a:lstStyle/>
                <a:p>
                  <a:endParaRPr lang="id-ID"/>
                </a:p>
              </p:txBody>
            </p:sp>
            <p:sp>
              <p:nvSpPr>
                <p:cNvPr id="21" name="Oval 6"/>
                <p:cNvSpPr/>
                <p:nvPr/>
              </p:nvSpPr>
              <p:spPr bwMode="auto">
                <a:xfrm>
                  <a:off x="1477486" y="2814331"/>
                  <a:ext cx="73976" cy="95276"/>
                </a:xfrm>
                <a:prstGeom prst="ellipse">
                  <a:avLst/>
                </a:prstGeom>
                <a:solidFill>
                  <a:schemeClr val="accent4"/>
                </a:solidFill>
                <a:ln w="25400" cap="flat">
                  <a:noFill/>
                  <a:prstDash val="solid"/>
                  <a:miter lim="800000"/>
                  <a:headEnd type="none" w="med" len="med"/>
                  <a:tailEnd type="none" w="med" len="med"/>
                </a:ln>
              </p:spPr>
              <p:txBody>
                <a:bodyPr lIns="0" tIns="0" rIns="0" bIns="0"/>
                <a:lstStyle/>
                <a:p>
                  <a:endParaRPr lang="id-ID"/>
                </a:p>
              </p:txBody>
            </p:sp>
            <p:sp>
              <p:nvSpPr>
                <p:cNvPr id="22" name="Rectangle 11"/>
                <p:cNvSpPr/>
                <p:nvPr/>
              </p:nvSpPr>
              <p:spPr bwMode="auto">
                <a:xfrm>
                  <a:off x="2205844" y="3085114"/>
                  <a:ext cx="5104773" cy="200580"/>
                </a:xfrm>
                <a:prstGeom prst="rect">
                  <a:avLst/>
                </a:prstGeom>
                <a:solidFill>
                  <a:srgbClr val="FFFFFF"/>
                </a:solidFill>
                <a:ln w="25400" cap="flat">
                  <a:solidFill>
                    <a:srgbClr val="B3B3B3"/>
                  </a:solidFill>
                  <a:prstDash val="solid"/>
                  <a:miter lim="800000"/>
                  <a:headEnd type="none" w="med" len="med"/>
                  <a:tailEnd type="none" w="med" len="med"/>
                </a:ln>
              </p:spPr>
              <p:txBody>
                <a:bodyPr lIns="0" tIns="0" rIns="0" bIns="0"/>
                <a:lstStyle/>
                <a:p>
                  <a:endParaRPr lang="id-ID" dirty="0"/>
                </a:p>
              </p:txBody>
            </p:sp>
            <p:grpSp>
              <p:nvGrpSpPr>
                <p:cNvPr id="23" name="Group 32"/>
                <p:cNvGrpSpPr/>
                <p:nvPr/>
              </p:nvGrpSpPr>
              <p:grpSpPr>
                <a:xfrm>
                  <a:off x="7494380" y="2779230"/>
                  <a:ext cx="155357" cy="155272"/>
                  <a:chOff x="4763" y="0"/>
                  <a:chExt cx="2900362" cy="2898775"/>
                </a:xfrm>
                <a:solidFill>
                  <a:schemeClr val="bg1">
                    <a:lumMod val="50000"/>
                  </a:schemeClr>
                </a:solidFill>
              </p:grpSpPr>
              <p:sp>
                <p:nvSpPr>
                  <p:cNvPr id="26" name="Freeform 13"/>
                  <p:cNvSpPr/>
                  <p:nvPr/>
                </p:nvSpPr>
                <p:spPr bwMode="auto">
                  <a:xfrm>
                    <a:off x="4763" y="0"/>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7" name="Freeform 14"/>
                  <p:cNvSpPr/>
                  <p:nvPr/>
                </p:nvSpPr>
                <p:spPr bwMode="auto">
                  <a:xfrm>
                    <a:off x="4763" y="108743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8" name="Freeform 15"/>
                  <p:cNvSpPr/>
                  <p:nvPr/>
                </p:nvSpPr>
                <p:spPr bwMode="auto">
                  <a:xfrm>
                    <a:off x="4763" y="2171700"/>
                    <a:ext cx="727075" cy="72707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9" name="Freeform 16"/>
                  <p:cNvSpPr/>
                  <p:nvPr/>
                </p:nvSpPr>
                <p:spPr bwMode="auto">
                  <a:xfrm>
                    <a:off x="1093788" y="0"/>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0" name="Freeform 17"/>
                  <p:cNvSpPr/>
                  <p:nvPr/>
                </p:nvSpPr>
                <p:spPr bwMode="auto">
                  <a:xfrm>
                    <a:off x="1093788" y="1087438"/>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1" name="Freeform 18"/>
                  <p:cNvSpPr/>
                  <p:nvPr/>
                </p:nvSpPr>
                <p:spPr bwMode="auto">
                  <a:xfrm>
                    <a:off x="1093788" y="2171700"/>
                    <a:ext cx="722312"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2" name="Freeform 19"/>
                  <p:cNvSpPr/>
                  <p:nvPr/>
                </p:nvSpPr>
                <p:spPr bwMode="auto">
                  <a:xfrm>
                    <a:off x="2181225" y="0"/>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3" name="Freeform 20"/>
                  <p:cNvSpPr/>
                  <p:nvPr/>
                </p:nvSpPr>
                <p:spPr bwMode="auto">
                  <a:xfrm>
                    <a:off x="2181225" y="1087438"/>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4" name="Freeform 21"/>
                  <p:cNvSpPr/>
                  <p:nvPr/>
                </p:nvSpPr>
                <p:spPr bwMode="auto">
                  <a:xfrm>
                    <a:off x="2181225" y="2171700"/>
                    <a:ext cx="723900"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grpSp>
            <p:sp>
              <p:nvSpPr>
                <p:cNvPr id="24" name="Freeform 25"/>
                <p:cNvSpPr/>
                <p:nvPr/>
              </p:nvSpPr>
              <p:spPr bwMode="auto">
                <a:xfrm rot="5400000">
                  <a:off x="7497092" y="3115886"/>
                  <a:ext cx="146921" cy="128651"/>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sp>
              <p:nvSpPr>
                <p:cNvPr id="25" name="Oval 6"/>
                <p:cNvSpPr/>
                <p:nvPr/>
              </p:nvSpPr>
              <p:spPr bwMode="auto">
                <a:xfrm>
                  <a:off x="1655635" y="2814331"/>
                  <a:ext cx="73976" cy="95276"/>
                </a:xfrm>
                <a:prstGeom prst="ellipse">
                  <a:avLst/>
                </a:prstGeom>
                <a:solidFill>
                  <a:schemeClr val="accent5"/>
                </a:solidFill>
                <a:ln w="25400" cap="flat">
                  <a:noFill/>
                  <a:prstDash val="solid"/>
                  <a:miter lim="800000"/>
                  <a:headEnd type="none" w="med" len="med"/>
                  <a:tailEnd type="none" w="med" len="med"/>
                </a:ln>
              </p:spPr>
              <p:txBody>
                <a:bodyPr lIns="0" tIns="0" rIns="0" bIns="0"/>
                <a:lstStyle/>
                <a:p>
                  <a:endParaRPr lang="id-ID"/>
                </a:p>
              </p:txBody>
            </p:sp>
          </p:grpSp>
          <p:sp>
            <p:nvSpPr>
              <p:cNvPr id="14" name="TextBox 22"/>
              <p:cNvSpPr txBox="1"/>
              <p:nvPr/>
            </p:nvSpPr>
            <p:spPr>
              <a:xfrm>
                <a:off x="2353073" y="2980931"/>
                <a:ext cx="1178527" cy="230833"/>
              </a:xfrm>
              <a:prstGeom prst="rect">
                <a:avLst/>
              </a:prstGeom>
              <a:noFill/>
            </p:spPr>
            <p:txBody>
              <a:bodyPr wrap="none" rtlCol="0">
                <a:spAutoFit/>
              </a:bodyPr>
              <a:lstStyle/>
              <a:p>
                <a:r>
                  <a:rPr lang="id-ID" sz="900" dirty="0">
                    <a:solidFill>
                      <a:schemeClr val="bg1">
                        <a:lumMod val="65000"/>
                      </a:schemeClr>
                    </a:solidFill>
                    <a:latin typeface="+mj-lt"/>
                  </a:rPr>
                  <a:t>www.inspirasign.com</a:t>
                </a:r>
              </a:p>
            </p:txBody>
          </p:sp>
          <p:sp>
            <p:nvSpPr>
              <p:cNvPr id="16" name="Freeform 29"/>
              <p:cNvSpPr>
                <a:spLocks noEditPoints="1"/>
              </p:cNvSpPr>
              <p:nvPr/>
            </p:nvSpPr>
            <p:spPr bwMode="auto">
              <a:xfrm>
                <a:off x="2269943" y="3130076"/>
                <a:ext cx="115372" cy="115448"/>
              </a:xfrm>
              <a:custGeom>
                <a:avLst/>
                <a:gdLst>
                  <a:gd name="T0" fmla="*/ 0 w 636"/>
                  <a:gd name="T1" fmla="*/ 318 h 636"/>
                  <a:gd name="T2" fmla="*/ 636 w 636"/>
                  <a:gd name="T3" fmla="*/ 318 h 636"/>
                  <a:gd name="T4" fmla="*/ 594 w 636"/>
                  <a:gd name="T5" fmla="*/ 308 h 636"/>
                  <a:gd name="T6" fmla="*/ 448 w 636"/>
                  <a:gd name="T7" fmla="*/ 179 h 636"/>
                  <a:gd name="T8" fmla="*/ 594 w 636"/>
                  <a:gd name="T9" fmla="*/ 308 h 636"/>
                  <a:gd name="T10" fmla="*/ 223 w 636"/>
                  <a:gd name="T11" fmla="*/ 486 h 636"/>
                  <a:gd name="T12" fmla="*/ 308 w 636"/>
                  <a:gd name="T13" fmla="*/ 594 h 636"/>
                  <a:gd name="T14" fmla="*/ 329 w 636"/>
                  <a:gd name="T15" fmla="*/ 42 h 636"/>
                  <a:gd name="T16" fmla="*/ 328 w 636"/>
                  <a:gd name="T17" fmla="*/ 184 h 636"/>
                  <a:gd name="T18" fmla="*/ 329 w 636"/>
                  <a:gd name="T19" fmla="*/ 42 h 636"/>
                  <a:gd name="T20" fmla="*/ 510 w 636"/>
                  <a:gd name="T21" fmla="*/ 119 h 636"/>
                  <a:gd name="T22" fmla="*/ 363 w 636"/>
                  <a:gd name="T23" fmla="*/ 45 h 636"/>
                  <a:gd name="T24" fmla="*/ 308 w 636"/>
                  <a:gd name="T25" fmla="*/ 184 h 636"/>
                  <a:gd name="T26" fmla="*/ 307 w 636"/>
                  <a:gd name="T27" fmla="*/ 42 h 636"/>
                  <a:gd name="T28" fmla="*/ 196 w 636"/>
                  <a:gd name="T29" fmla="*/ 160 h 636"/>
                  <a:gd name="T30" fmla="*/ 273 w 636"/>
                  <a:gd name="T31" fmla="*/ 45 h 636"/>
                  <a:gd name="T32" fmla="*/ 207 w 636"/>
                  <a:gd name="T33" fmla="*/ 186 h 636"/>
                  <a:gd name="T34" fmla="*/ 308 w 636"/>
                  <a:gd name="T35" fmla="*/ 308 h 636"/>
                  <a:gd name="T36" fmla="*/ 207 w 636"/>
                  <a:gd name="T37" fmla="*/ 186 h 636"/>
                  <a:gd name="T38" fmla="*/ 308 w 636"/>
                  <a:gd name="T39" fmla="*/ 452 h 636"/>
                  <a:gd name="T40" fmla="*/ 185 w 636"/>
                  <a:gd name="T41" fmla="*/ 328 h 636"/>
                  <a:gd name="T42" fmla="*/ 273 w 636"/>
                  <a:gd name="T43" fmla="*/ 591 h 636"/>
                  <a:gd name="T44" fmla="*/ 204 w 636"/>
                  <a:gd name="T45" fmla="*/ 493 h 636"/>
                  <a:gd name="T46" fmla="*/ 328 w 636"/>
                  <a:gd name="T47" fmla="*/ 594 h 636"/>
                  <a:gd name="T48" fmla="*/ 413 w 636"/>
                  <a:gd name="T49" fmla="*/ 486 h 636"/>
                  <a:gd name="T50" fmla="*/ 328 w 636"/>
                  <a:gd name="T51" fmla="*/ 594 h 636"/>
                  <a:gd name="T52" fmla="*/ 498 w 636"/>
                  <a:gd name="T53" fmla="*/ 528 h 636"/>
                  <a:gd name="T54" fmla="*/ 432 w 636"/>
                  <a:gd name="T55" fmla="*/ 493 h 636"/>
                  <a:gd name="T56" fmla="*/ 328 w 636"/>
                  <a:gd name="T57" fmla="*/ 452 h 636"/>
                  <a:gd name="T58" fmla="*/ 451 w 636"/>
                  <a:gd name="T59" fmla="*/ 328 h 636"/>
                  <a:gd name="T60" fmla="*/ 328 w 636"/>
                  <a:gd name="T61" fmla="*/ 308 h 636"/>
                  <a:gd name="T62" fmla="*/ 429 w 636"/>
                  <a:gd name="T63" fmla="*/ 186 h 636"/>
                  <a:gd name="T64" fmla="*/ 328 w 636"/>
                  <a:gd name="T65" fmla="*/ 308 h 636"/>
                  <a:gd name="T66" fmla="*/ 188 w 636"/>
                  <a:gd name="T67" fmla="*/ 179 h 636"/>
                  <a:gd name="T68" fmla="*/ 42 w 636"/>
                  <a:gd name="T69" fmla="*/ 308 h 636"/>
                  <a:gd name="T70" fmla="*/ 42 w 636"/>
                  <a:gd name="T71" fmla="*/ 328 h 636"/>
                  <a:gd name="T72" fmla="*/ 195 w 636"/>
                  <a:gd name="T73" fmla="*/ 475 h 636"/>
                  <a:gd name="T74" fmla="*/ 42 w 636"/>
                  <a:gd name="T75" fmla="*/ 328 h 636"/>
                  <a:gd name="T76" fmla="*/ 441 w 636"/>
                  <a:gd name="T77" fmla="*/ 475 h 636"/>
                  <a:gd name="T78" fmla="*/ 594 w 636"/>
                  <a:gd name="T79" fmla="*/ 3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6" h="636">
                    <a:moveTo>
                      <a:pt x="318" y="0"/>
                    </a:moveTo>
                    <a:cubicBezTo>
                      <a:pt x="142" y="0"/>
                      <a:pt x="0" y="142"/>
                      <a:pt x="0" y="318"/>
                    </a:cubicBezTo>
                    <a:cubicBezTo>
                      <a:pt x="0" y="494"/>
                      <a:pt x="142" y="636"/>
                      <a:pt x="318" y="636"/>
                    </a:cubicBezTo>
                    <a:cubicBezTo>
                      <a:pt x="494" y="636"/>
                      <a:pt x="636" y="494"/>
                      <a:pt x="636" y="318"/>
                    </a:cubicBezTo>
                    <a:cubicBezTo>
                      <a:pt x="636" y="142"/>
                      <a:pt x="494" y="0"/>
                      <a:pt x="318" y="0"/>
                    </a:cubicBezTo>
                    <a:close/>
                    <a:moveTo>
                      <a:pt x="594" y="308"/>
                    </a:moveTo>
                    <a:cubicBezTo>
                      <a:pt x="471" y="308"/>
                      <a:pt x="471" y="308"/>
                      <a:pt x="471" y="308"/>
                    </a:cubicBezTo>
                    <a:cubicBezTo>
                      <a:pt x="470" y="262"/>
                      <a:pt x="462" y="219"/>
                      <a:pt x="448" y="179"/>
                    </a:cubicBezTo>
                    <a:cubicBezTo>
                      <a:pt x="476" y="168"/>
                      <a:pt x="501" y="152"/>
                      <a:pt x="525" y="134"/>
                    </a:cubicBezTo>
                    <a:cubicBezTo>
                      <a:pt x="566" y="181"/>
                      <a:pt x="592" y="241"/>
                      <a:pt x="594" y="308"/>
                    </a:cubicBezTo>
                    <a:close/>
                    <a:moveTo>
                      <a:pt x="307" y="594"/>
                    </a:moveTo>
                    <a:cubicBezTo>
                      <a:pt x="273" y="566"/>
                      <a:pt x="244" y="529"/>
                      <a:pt x="223" y="486"/>
                    </a:cubicBezTo>
                    <a:cubicBezTo>
                      <a:pt x="250" y="478"/>
                      <a:pt x="278" y="473"/>
                      <a:pt x="308" y="472"/>
                    </a:cubicBezTo>
                    <a:cubicBezTo>
                      <a:pt x="308" y="594"/>
                      <a:pt x="308" y="594"/>
                      <a:pt x="308" y="594"/>
                    </a:cubicBezTo>
                    <a:cubicBezTo>
                      <a:pt x="307" y="594"/>
                      <a:pt x="307" y="594"/>
                      <a:pt x="307" y="594"/>
                    </a:cubicBezTo>
                    <a:close/>
                    <a:moveTo>
                      <a:pt x="329" y="42"/>
                    </a:moveTo>
                    <a:cubicBezTo>
                      <a:pt x="368" y="74"/>
                      <a:pt x="400" y="117"/>
                      <a:pt x="421" y="167"/>
                    </a:cubicBezTo>
                    <a:cubicBezTo>
                      <a:pt x="392" y="177"/>
                      <a:pt x="361" y="183"/>
                      <a:pt x="328" y="184"/>
                    </a:cubicBezTo>
                    <a:cubicBezTo>
                      <a:pt x="328" y="42"/>
                      <a:pt x="328" y="42"/>
                      <a:pt x="328" y="42"/>
                    </a:cubicBezTo>
                    <a:cubicBezTo>
                      <a:pt x="329" y="42"/>
                      <a:pt x="329" y="42"/>
                      <a:pt x="329" y="42"/>
                    </a:cubicBezTo>
                    <a:close/>
                    <a:moveTo>
                      <a:pt x="363" y="45"/>
                    </a:moveTo>
                    <a:cubicBezTo>
                      <a:pt x="420" y="55"/>
                      <a:pt x="471" y="81"/>
                      <a:pt x="510" y="119"/>
                    </a:cubicBezTo>
                    <a:cubicBezTo>
                      <a:pt x="489" y="136"/>
                      <a:pt x="466" y="150"/>
                      <a:pt x="440" y="160"/>
                    </a:cubicBezTo>
                    <a:cubicBezTo>
                      <a:pt x="421" y="116"/>
                      <a:pt x="395" y="77"/>
                      <a:pt x="363" y="45"/>
                    </a:cubicBezTo>
                    <a:close/>
                    <a:moveTo>
                      <a:pt x="308" y="42"/>
                    </a:moveTo>
                    <a:cubicBezTo>
                      <a:pt x="308" y="184"/>
                      <a:pt x="308" y="184"/>
                      <a:pt x="308" y="184"/>
                    </a:cubicBezTo>
                    <a:cubicBezTo>
                      <a:pt x="275" y="183"/>
                      <a:pt x="244" y="177"/>
                      <a:pt x="215" y="167"/>
                    </a:cubicBezTo>
                    <a:cubicBezTo>
                      <a:pt x="236" y="117"/>
                      <a:pt x="268" y="74"/>
                      <a:pt x="307" y="42"/>
                    </a:cubicBezTo>
                    <a:cubicBezTo>
                      <a:pt x="307" y="42"/>
                      <a:pt x="307" y="42"/>
                      <a:pt x="308" y="42"/>
                    </a:cubicBezTo>
                    <a:close/>
                    <a:moveTo>
                      <a:pt x="196" y="160"/>
                    </a:moveTo>
                    <a:cubicBezTo>
                      <a:pt x="171" y="150"/>
                      <a:pt x="147" y="136"/>
                      <a:pt x="126" y="119"/>
                    </a:cubicBezTo>
                    <a:cubicBezTo>
                      <a:pt x="165" y="81"/>
                      <a:pt x="216" y="55"/>
                      <a:pt x="273" y="45"/>
                    </a:cubicBezTo>
                    <a:cubicBezTo>
                      <a:pt x="241" y="77"/>
                      <a:pt x="215" y="116"/>
                      <a:pt x="196" y="160"/>
                    </a:cubicBezTo>
                    <a:close/>
                    <a:moveTo>
                      <a:pt x="207" y="186"/>
                    </a:moveTo>
                    <a:cubicBezTo>
                      <a:pt x="239" y="197"/>
                      <a:pt x="273" y="204"/>
                      <a:pt x="308" y="205"/>
                    </a:cubicBezTo>
                    <a:cubicBezTo>
                      <a:pt x="308" y="308"/>
                      <a:pt x="308" y="308"/>
                      <a:pt x="308" y="308"/>
                    </a:cubicBezTo>
                    <a:cubicBezTo>
                      <a:pt x="185" y="308"/>
                      <a:pt x="185" y="308"/>
                      <a:pt x="185" y="308"/>
                    </a:cubicBezTo>
                    <a:cubicBezTo>
                      <a:pt x="186" y="265"/>
                      <a:pt x="194" y="224"/>
                      <a:pt x="207" y="186"/>
                    </a:cubicBezTo>
                    <a:close/>
                    <a:moveTo>
                      <a:pt x="308" y="328"/>
                    </a:moveTo>
                    <a:cubicBezTo>
                      <a:pt x="308" y="452"/>
                      <a:pt x="308" y="452"/>
                      <a:pt x="308" y="452"/>
                    </a:cubicBezTo>
                    <a:cubicBezTo>
                      <a:pt x="275" y="453"/>
                      <a:pt x="244" y="458"/>
                      <a:pt x="215" y="468"/>
                    </a:cubicBezTo>
                    <a:cubicBezTo>
                      <a:pt x="197" y="425"/>
                      <a:pt x="186" y="378"/>
                      <a:pt x="185" y="328"/>
                    </a:cubicBezTo>
                    <a:lnTo>
                      <a:pt x="308" y="328"/>
                    </a:lnTo>
                    <a:close/>
                    <a:moveTo>
                      <a:pt x="273" y="591"/>
                    </a:moveTo>
                    <a:cubicBezTo>
                      <a:pt x="222" y="582"/>
                      <a:pt x="176" y="560"/>
                      <a:pt x="138" y="528"/>
                    </a:cubicBezTo>
                    <a:cubicBezTo>
                      <a:pt x="158" y="514"/>
                      <a:pt x="180" y="502"/>
                      <a:pt x="204" y="493"/>
                    </a:cubicBezTo>
                    <a:cubicBezTo>
                      <a:pt x="222" y="531"/>
                      <a:pt x="245" y="563"/>
                      <a:pt x="273" y="591"/>
                    </a:cubicBezTo>
                    <a:close/>
                    <a:moveTo>
                      <a:pt x="328" y="594"/>
                    </a:moveTo>
                    <a:cubicBezTo>
                      <a:pt x="328" y="472"/>
                      <a:pt x="328" y="472"/>
                      <a:pt x="328" y="472"/>
                    </a:cubicBezTo>
                    <a:cubicBezTo>
                      <a:pt x="358" y="473"/>
                      <a:pt x="386" y="478"/>
                      <a:pt x="413" y="486"/>
                    </a:cubicBezTo>
                    <a:cubicBezTo>
                      <a:pt x="392" y="529"/>
                      <a:pt x="363" y="566"/>
                      <a:pt x="329" y="594"/>
                    </a:cubicBezTo>
                    <a:cubicBezTo>
                      <a:pt x="329" y="594"/>
                      <a:pt x="329" y="594"/>
                      <a:pt x="328" y="594"/>
                    </a:cubicBezTo>
                    <a:close/>
                    <a:moveTo>
                      <a:pt x="432" y="493"/>
                    </a:moveTo>
                    <a:cubicBezTo>
                      <a:pt x="456" y="502"/>
                      <a:pt x="478" y="514"/>
                      <a:pt x="498" y="528"/>
                    </a:cubicBezTo>
                    <a:cubicBezTo>
                      <a:pt x="460" y="560"/>
                      <a:pt x="414" y="582"/>
                      <a:pt x="363" y="591"/>
                    </a:cubicBezTo>
                    <a:cubicBezTo>
                      <a:pt x="391" y="563"/>
                      <a:pt x="414" y="531"/>
                      <a:pt x="432" y="493"/>
                    </a:cubicBezTo>
                    <a:close/>
                    <a:moveTo>
                      <a:pt x="421" y="468"/>
                    </a:moveTo>
                    <a:cubicBezTo>
                      <a:pt x="392" y="458"/>
                      <a:pt x="361" y="453"/>
                      <a:pt x="328" y="452"/>
                    </a:cubicBezTo>
                    <a:cubicBezTo>
                      <a:pt x="328" y="328"/>
                      <a:pt x="328" y="328"/>
                      <a:pt x="328" y="328"/>
                    </a:cubicBezTo>
                    <a:cubicBezTo>
                      <a:pt x="451" y="328"/>
                      <a:pt x="451" y="328"/>
                      <a:pt x="451" y="328"/>
                    </a:cubicBezTo>
                    <a:cubicBezTo>
                      <a:pt x="450" y="378"/>
                      <a:pt x="439" y="425"/>
                      <a:pt x="421" y="468"/>
                    </a:cubicBezTo>
                    <a:close/>
                    <a:moveTo>
                      <a:pt x="328" y="308"/>
                    </a:moveTo>
                    <a:cubicBezTo>
                      <a:pt x="328" y="205"/>
                      <a:pt x="328" y="205"/>
                      <a:pt x="328" y="205"/>
                    </a:cubicBezTo>
                    <a:cubicBezTo>
                      <a:pt x="363" y="204"/>
                      <a:pt x="397" y="197"/>
                      <a:pt x="429" y="186"/>
                    </a:cubicBezTo>
                    <a:cubicBezTo>
                      <a:pt x="442" y="224"/>
                      <a:pt x="450" y="265"/>
                      <a:pt x="451" y="308"/>
                    </a:cubicBezTo>
                    <a:lnTo>
                      <a:pt x="328" y="308"/>
                    </a:lnTo>
                    <a:close/>
                    <a:moveTo>
                      <a:pt x="111" y="134"/>
                    </a:moveTo>
                    <a:cubicBezTo>
                      <a:pt x="135" y="152"/>
                      <a:pt x="160" y="168"/>
                      <a:pt x="188" y="179"/>
                    </a:cubicBezTo>
                    <a:cubicBezTo>
                      <a:pt x="174" y="219"/>
                      <a:pt x="166" y="262"/>
                      <a:pt x="165" y="308"/>
                    </a:cubicBezTo>
                    <a:cubicBezTo>
                      <a:pt x="42" y="308"/>
                      <a:pt x="42" y="308"/>
                      <a:pt x="42" y="308"/>
                    </a:cubicBezTo>
                    <a:cubicBezTo>
                      <a:pt x="44" y="241"/>
                      <a:pt x="70" y="181"/>
                      <a:pt x="111" y="134"/>
                    </a:cubicBezTo>
                    <a:close/>
                    <a:moveTo>
                      <a:pt x="42" y="328"/>
                    </a:moveTo>
                    <a:cubicBezTo>
                      <a:pt x="165" y="328"/>
                      <a:pt x="165" y="328"/>
                      <a:pt x="165" y="328"/>
                    </a:cubicBezTo>
                    <a:cubicBezTo>
                      <a:pt x="166" y="381"/>
                      <a:pt x="177" y="430"/>
                      <a:pt x="195" y="475"/>
                    </a:cubicBezTo>
                    <a:cubicBezTo>
                      <a:pt x="169" y="485"/>
                      <a:pt x="145" y="498"/>
                      <a:pt x="123" y="514"/>
                    </a:cubicBezTo>
                    <a:cubicBezTo>
                      <a:pt x="75" y="466"/>
                      <a:pt x="44" y="401"/>
                      <a:pt x="42" y="328"/>
                    </a:cubicBezTo>
                    <a:close/>
                    <a:moveTo>
                      <a:pt x="513" y="514"/>
                    </a:moveTo>
                    <a:cubicBezTo>
                      <a:pt x="491" y="498"/>
                      <a:pt x="467" y="485"/>
                      <a:pt x="441" y="475"/>
                    </a:cubicBezTo>
                    <a:cubicBezTo>
                      <a:pt x="459" y="430"/>
                      <a:pt x="470" y="381"/>
                      <a:pt x="471" y="328"/>
                    </a:cubicBezTo>
                    <a:cubicBezTo>
                      <a:pt x="594" y="328"/>
                      <a:pt x="594" y="328"/>
                      <a:pt x="594" y="328"/>
                    </a:cubicBezTo>
                    <a:cubicBezTo>
                      <a:pt x="592" y="401"/>
                      <a:pt x="561" y="466"/>
                      <a:pt x="513" y="51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grpSp>
        <p:sp>
          <p:nvSpPr>
            <p:cNvPr id="12" name="圆角矩形 1"/>
            <p:cNvSpPr/>
            <p:nvPr/>
          </p:nvSpPr>
          <p:spPr>
            <a:xfrm>
              <a:off x="3766419" y="2081367"/>
              <a:ext cx="7946155" cy="3995980"/>
            </a:xfrm>
            <a:prstGeom prst="roundRect">
              <a:avLst>
                <a:gd name="adj" fmla="val 87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思源黑体 CN Regular" panose="020B0500000000000000" pitchFamily="34" charset="-122"/>
                <a:ea typeface="思源黑体 CN Regular" panose="020B0500000000000000" pitchFamily="34" charset="-122"/>
              </a:defRPr>
            </a:lvl1pPr>
          </a:lstStyle>
          <a:p>
            <a:pPr marL="0" lvl="0"/>
            <a:r>
              <a:rPr lang="zh-CN" altLang="en-US"/>
              <a:t>单击此处编辑母版标题样式</a:t>
            </a:r>
            <a:endParaRPr lang="zh-CN" altLang="en-US" dirty="0"/>
          </a:p>
        </p:txBody>
      </p:sp>
      <p:sp>
        <p:nvSpPr>
          <p:cNvPr id="36"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37" name="内容占位符 17"/>
          <p:cNvSpPr>
            <a:spLocks noGrp="1"/>
          </p:cNvSpPr>
          <p:nvPr>
            <p:ph sz="quarter" idx="10" hasCustomPrompt="1"/>
          </p:nvPr>
        </p:nvSpPr>
        <p:spPr>
          <a:xfrm>
            <a:off x="479424" y="2133600"/>
            <a:ext cx="1974409" cy="769441"/>
          </a:xfrm>
          <a:prstGeom prst="rect">
            <a:avLst/>
          </a:prstGeom>
        </p:spPr>
        <p:txBody>
          <a:bodyPr wrap="square">
            <a:spAutoFit/>
          </a:bodyPr>
          <a:lstStyle>
            <a:lvl1pPr marL="0" indent="0">
              <a:lnSpc>
                <a:spcPct val="110000"/>
              </a:lnSpc>
              <a:buFontTx/>
              <a:buNone/>
              <a:defRPr sz="2000" kern="0" spc="200" baseline="0">
                <a:solidFill>
                  <a:schemeClr val="bg1">
                    <a:lumMod val="95000"/>
                  </a:schemeClr>
                </a:solidFill>
                <a:latin typeface="+mn-ea"/>
                <a:ea typeface="+mn-ea"/>
              </a:defRPr>
            </a:lvl1pPr>
          </a:lstStyle>
          <a:p>
            <a:pPr lvl="0"/>
            <a:r>
              <a:rPr lang="zh-CN" altLang="en-US"/>
              <a:t>编辑母版文本样式</a:t>
            </a:r>
          </a:p>
        </p:txBody>
      </p:sp>
      <p:sp>
        <p:nvSpPr>
          <p:cNvPr id="38" name="Subtitle 2"/>
          <p:cNvSpPr>
            <a:spLocks noGrp="1"/>
          </p:cNvSpPr>
          <p:nvPr>
            <p:ph type="subTitle" idx="1"/>
          </p:nvPr>
        </p:nvSpPr>
        <p:spPr>
          <a:xfrm>
            <a:off x="479425" y="1259772"/>
            <a:ext cx="4471686" cy="452020"/>
          </a:xfrm>
        </p:spPr>
        <p:txBody>
          <a:bodyPr wrap="square">
            <a:spAutoFit/>
          </a:bodyPr>
          <a:lstStyle>
            <a:lvl1pPr marL="0" indent="0" algn="l">
              <a:buNone/>
              <a:defRPr sz="2000">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39" name="图片 38"/>
          <p:cNvPicPr>
            <a:picLocks noChangeAspect="1"/>
          </p:cNvPicPr>
          <p:nvPr userDrawn="1"/>
        </p:nvPicPr>
        <p:blipFill>
          <a:blip r:embed="rId2" cstate="screen"/>
          <a:stretch>
            <a:fillRect/>
          </a:stretch>
        </p:blipFill>
        <p:spPr>
          <a:xfrm>
            <a:off x="10027876" y="230039"/>
            <a:ext cx="1828799" cy="762902"/>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with code frame short">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grpSp>
        <p:nvGrpSpPr>
          <p:cNvPr id="10" name="组合 9"/>
          <p:cNvGrpSpPr/>
          <p:nvPr/>
        </p:nvGrpSpPr>
        <p:grpSpPr>
          <a:xfrm>
            <a:off x="6389225" y="1661930"/>
            <a:ext cx="5323350" cy="4671798"/>
            <a:chOff x="3766419" y="1682042"/>
            <a:chExt cx="7946156" cy="4697582"/>
          </a:xfrm>
        </p:grpSpPr>
        <p:grpSp>
          <p:nvGrpSpPr>
            <p:cNvPr id="11" name="Group 20"/>
            <p:cNvGrpSpPr/>
            <p:nvPr/>
          </p:nvGrpSpPr>
          <p:grpSpPr>
            <a:xfrm>
              <a:off x="3766419" y="1682042"/>
              <a:ext cx="7946156" cy="4697582"/>
              <a:chOff x="1017405" y="2693983"/>
              <a:chExt cx="6794663" cy="4462905"/>
            </a:xfrm>
          </p:grpSpPr>
          <p:grpSp>
            <p:nvGrpSpPr>
              <p:cNvPr id="13" name="Group 21"/>
              <p:cNvGrpSpPr/>
              <p:nvPr/>
            </p:nvGrpSpPr>
            <p:grpSpPr>
              <a:xfrm>
                <a:off x="1017405" y="2693983"/>
                <a:ext cx="6794663" cy="4462905"/>
                <a:chOff x="1017405" y="2693983"/>
                <a:chExt cx="6794663" cy="4462905"/>
              </a:xfrm>
            </p:grpSpPr>
            <p:sp>
              <p:nvSpPr>
                <p:cNvPr id="17" name="AutoShape 1"/>
                <p:cNvSpPr/>
                <p:nvPr/>
              </p:nvSpPr>
              <p:spPr bwMode="auto">
                <a:xfrm>
                  <a:off x="1017405" y="2693983"/>
                  <a:ext cx="6794663" cy="4462905"/>
                </a:xfrm>
                <a:prstGeom prst="roundRect">
                  <a:avLst>
                    <a:gd name="adj" fmla="val 1292"/>
                  </a:avLst>
                </a:prstGeom>
                <a:solidFill>
                  <a:schemeClr val="accent3">
                    <a:lumMod val="75000"/>
                  </a:schemeClr>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endParaRPr lang="id-ID"/>
                </a:p>
              </p:txBody>
            </p:sp>
            <p:sp>
              <p:nvSpPr>
                <p:cNvPr id="19" name="Oval 4"/>
                <p:cNvSpPr/>
                <p:nvPr/>
              </p:nvSpPr>
              <p:spPr bwMode="auto">
                <a:xfrm>
                  <a:off x="1137753" y="2814331"/>
                  <a:ext cx="128660" cy="9527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a:p>
              </p:txBody>
            </p:sp>
            <p:sp>
              <p:nvSpPr>
                <p:cNvPr id="20" name="Oval 5"/>
                <p:cNvSpPr/>
                <p:nvPr/>
              </p:nvSpPr>
              <p:spPr bwMode="auto">
                <a:xfrm>
                  <a:off x="1307620" y="2814331"/>
                  <a:ext cx="128660" cy="95276"/>
                </a:xfrm>
                <a:prstGeom prst="ellipse">
                  <a:avLst/>
                </a:prstGeom>
                <a:solidFill>
                  <a:schemeClr val="accent3"/>
                </a:solidFill>
                <a:ln w="25400" cap="flat">
                  <a:noFill/>
                  <a:prstDash val="solid"/>
                  <a:miter lim="800000"/>
                  <a:headEnd type="none" w="med" len="med"/>
                  <a:tailEnd type="none" w="med" len="med"/>
                </a:ln>
              </p:spPr>
              <p:txBody>
                <a:bodyPr lIns="0" tIns="0" rIns="0" bIns="0"/>
                <a:lstStyle/>
                <a:p>
                  <a:endParaRPr lang="id-ID"/>
                </a:p>
              </p:txBody>
            </p:sp>
            <p:sp>
              <p:nvSpPr>
                <p:cNvPr id="21" name="Oval 6"/>
                <p:cNvSpPr/>
                <p:nvPr/>
              </p:nvSpPr>
              <p:spPr bwMode="auto">
                <a:xfrm>
                  <a:off x="1477486" y="2814331"/>
                  <a:ext cx="128660" cy="95276"/>
                </a:xfrm>
                <a:prstGeom prst="ellipse">
                  <a:avLst/>
                </a:prstGeom>
                <a:solidFill>
                  <a:schemeClr val="accent4"/>
                </a:solidFill>
                <a:ln w="25400" cap="flat">
                  <a:noFill/>
                  <a:prstDash val="solid"/>
                  <a:miter lim="800000"/>
                  <a:headEnd type="none" w="med" len="med"/>
                  <a:tailEnd type="none" w="med" len="med"/>
                </a:ln>
              </p:spPr>
              <p:txBody>
                <a:bodyPr lIns="0" tIns="0" rIns="0" bIns="0"/>
                <a:lstStyle/>
                <a:p>
                  <a:endParaRPr lang="id-ID"/>
                </a:p>
              </p:txBody>
            </p:sp>
            <p:sp>
              <p:nvSpPr>
                <p:cNvPr id="22" name="Rectangle 11"/>
                <p:cNvSpPr/>
                <p:nvPr/>
              </p:nvSpPr>
              <p:spPr bwMode="auto">
                <a:xfrm>
                  <a:off x="2205844" y="3085114"/>
                  <a:ext cx="5104773" cy="200580"/>
                </a:xfrm>
                <a:prstGeom prst="rect">
                  <a:avLst/>
                </a:prstGeom>
                <a:solidFill>
                  <a:srgbClr val="FFFFFF"/>
                </a:solidFill>
                <a:ln w="25400" cap="flat">
                  <a:solidFill>
                    <a:srgbClr val="B3B3B3"/>
                  </a:solidFill>
                  <a:prstDash val="solid"/>
                  <a:miter lim="800000"/>
                  <a:headEnd type="none" w="med" len="med"/>
                  <a:tailEnd type="none" w="med" len="med"/>
                </a:ln>
              </p:spPr>
              <p:txBody>
                <a:bodyPr lIns="0" tIns="0" rIns="0" bIns="0"/>
                <a:lstStyle/>
                <a:p>
                  <a:endParaRPr lang="id-ID" dirty="0"/>
                </a:p>
              </p:txBody>
            </p:sp>
            <p:grpSp>
              <p:nvGrpSpPr>
                <p:cNvPr id="23" name="Group 32"/>
                <p:cNvGrpSpPr/>
                <p:nvPr/>
              </p:nvGrpSpPr>
              <p:grpSpPr>
                <a:xfrm>
                  <a:off x="7494380" y="2779230"/>
                  <a:ext cx="155357" cy="155272"/>
                  <a:chOff x="4763" y="0"/>
                  <a:chExt cx="2900362" cy="2898775"/>
                </a:xfrm>
                <a:solidFill>
                  <a:schemeClr val="bg1">
                    <a:lumMod val="50000"/>
                  </a:schemeClr>
                </a:solidFill>
              </p:grpSpPr>
              <p:sp>
                <p:nvSpPr>
                  <p:cNvPr id="26" name="Freeform 13"/>
                  <p:cNvSpPr/>
                  <p:nvPr/>
                </p:nvSpPr>
                <p:spPr bwMode="auto">
                  <a:xfrm>
                    <a:off x="4763" y="0"/>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7" name="Freeform 14"/>
                  <p:cNvSpPr/>
                  <p:nvPr/>
                </p:nvSpPr>
                <p:spPr bwMode="auto">
                  <a:xfrm>
                    <a:off x="4763" y="108743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8" name="Freeform 15"/>
                  <p:cNvSpPr/>
                  <p:nvPr/>
                </p:nvSpPr>
                <p:spPr bwMode="auto">
                  <a:xfrm>
                    <a:off x="4763" y="2171700"/>
                    <a:ext cx="727075" cy="72707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9" name="Freeform 16"/>
                  <p:cNvSpPr/>
                  <p:nvPr/>
                </p:nvSpPr>
                <p:spPr bwMode="auto">
                  <a:xfrm>
                    <a:off x="1093788" y="0"/>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0" name="Freeform 17"/>
                  <p:cNvSpPr/>
                  <p:nvPr/>
                </p:nvSpPr>
                <p:spPr bwMode="auto">
                  <a:xfrm>
                    <a:off x="1093788" y="1087438"/>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1" name="Freeform 18"/>
                  <p:cNvSpPr/>
                  <p:nvPr/>
                </p:nvSpPr>
                <p:spPr bwMode="auto">
                  <a:xfrm>
                    <a:off x="1093788" y="2171700"/>
                    <a:ext cx="722312"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2" name="Freeform 19"/>
                  <p:cNvSpPr/>
                  <p:nvPr/>
                </p:nvSpPr>
                <p:spPr bwMode="auto">
                  <a:xfrm>
                    <a:off x="2181225" y="0"/>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3" name="Freeform 20"/>
                  <p:cNvSpPr/>
                  <p:nvPr/>
                </p:nvSpPr>
                <p:spPr bwMode="auto">
                  <a:xfrm>
                    <a:off x="2181225" y="1087438"/>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4" name="Freeform 21"/>
                  <p:cNvSpPr/>
                  <p:nvPr/>
                </p:nvSpPr>
                <p:spPr bwMode="auto">
                  <a:xfrm>
                    <a:off x="2181225" y="2171700"/>
                    <a:ext cx="723900"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grpSp>
            <p:sp>
              <p:nvSpPr>
                <p:cNvPr id="24" name="Freeform 25"/>
                <p:cNvSpPr/>
                <p:nvPr/>
              </p:nvSpPr>
              <p:spPr bwMode="auto">
                <a:xfrm rot="5400000">
                  <a:off x="7497092" y="3115886"/>
                  <a:ext cx="146921" cy="128651"/>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sp>
              <p:nvSpPr>
                <p:cNvPr id="25" name="Oval 6"/>
                <p:cNvSpPr/>
                <p:nvPr/>
              </p:nvSpPr>
              <p:spPr bwMode="auto">
                <a:xfrm>
                  <a:off x="1655635" y="2814331"/>
                  <a:ext cx="128660" cy="95276"/>
                </a:xfrm>
                <a:prstGeom prst="ellipse">
                  <a:avLst/>
                </a:prstGeom>
                <a:solidFill>
                  <a:schemeClr val="accent5"/>
                </a:solidFill>
                <a:ln w="25400" cap="flat">
                  <a:noFill/>
                  <a:prstDash val="solid"/>
                  <a:miter lim="800000"/>
                  <a:headEnd type="none" w="med" len="med"/>
                  <a:tailEnd type="none" w="med" len="med"/>
                </a:ln>
              </p:spPr>
              <p:txBody>
                <a:bodyPr lIns="0" tIns="0" rIns="0" bIns="0"/>
                <a:lstStyle/>
                <a:p>
                  <a:endParaRPr lang="id-ID"/>
                </a:p>
              </p:txBody>
            </p:sp>
          </p:grpSp>
          <p:sp>
            <p:nvSpPr>
              <p:cNvPr id="14" name="TextBox 22"/>
              <p:cNvSpPr txBox="1"/>
              <p:nvPr/>
            </p:nvSpPr>
            <p:spPr>
              <a:xfrm>
                <a:off x="2353073" y="2980931"/>
                <a:ext cx="1178527" cy="230833"/>
              </a:xfrm>
              <a:prstGeom prst="rect">
                <a:avLst/>
              </a:prstGeom>
              <a:noFill/>
            </p:spPr>
            <p:txBody>
              <a:bodyPr wrap="none" rtlCol="0">
                <a:spAutoFit/>
              </a:bodyPr>
              <a:lstStyle/>
              <a:p>
                <a:r>
                  <a:rPr lang="id-ID" sz="900" dirty="0">
                    <a:solidFill>
                      <a:schemeClr val="bg1">
                        <a:lumMod val="65000"/>
                      </a:schemeClr>
                    </a:solidFill>
                    <a:latin typeface="+mj-lt"/>
                  </a:rPr>
                  <a:t>www.inspirasign.com</a:t>
                </a:r>
              </a:p>
            </p:txBody>
          </p:sp>
          <p:sp>
            <p:nvSpPr>
              <p:cNvPr id="16" name="Freeform 29"/>
              <p:cNvSpPr>
                <a:spLocks noEditPoints="1"/>
              </p:cNvSpPr>
              <p:nvPr/>
            </p:nvSpPr>
            <p:spPr bwMode="auto">
              <a:xfrm>
                <a:off x="2269943" y="3130076"/>
                <a:ext cx="115372" cy="115448"/>
              </a:xfrm>
              <a:custGeom>
                <a:avLst/>
                <a:gdLst>
                  <a:gd name="T0" fmla="*/ 0 w 636"/>
                  <a:gd name="T1" fmla="*/ 318 h 636"/>
                  <a:gd name="T2" fmla="*/ 636 w 636"/>
                  <a:gd name="T3" fmla="*/ 318 h 636"/>
                  <a:gd name="T4" fmla="*/ 594 w 636"/>
                  <a:gd name="T5" fmla="*/ 308 h 636"/>
                  <a:gd name="T6" fmla="*/ 448 w 636"/>
                  <a:gd name="T7" fmla="*/ 179 h 636"/>
                  <a:gd name="T8" fmla="*/ 594 w 636"/>
                  <a:gd name="T9" fmla="*/ 308 h 636"/>
                  <a:gd name="T10" fmla="*/ 223 w 636"/>
                  <a:gd name="T11" fmla="*/ 486 h 636"/>
                  <a:gd name="T12" fmla="*/ 308 w 636"/>
                  <a:gd name="T13" fmla="*/ 594 h 636"/>
                  <a:gd name="T14" fmla="*/ 329 w 636"/>
                  <a:gd name="T15" fmla="*/ 42 h 636"/>
                  <a:gd name="T16" fmla="*/ 328 w 636"/>
                  <a:gd name="T17" fmla="*/ 184 h 636"/>
                  <a:gd name="T18" fmla="*/ 329 w 636"/>
                  <a:gd name="T19" fmla="*/ 42 h 636"/>
                  <a:gd name="T20" fmla="*/ 510 w 636"/>
                  <a:gd name="T21" fmla="*/ 119 h 636"/>
                  <a:gd name="T22" fmla="*/ 363 w 636"/>
                  <a:gd name="T23" fmla="*/ 45 h 636"/>
                  <a:gd name="T24" fmla="*/ 308 w 636"/>
                  <a:gd name="T25" fmla="*/ 184 h 636"/>
                  <a:gd name="T26" fmla="*/ 307 w 636"/>
                  <a:gd name="T27" fmla="*/ 42 h 636"/>
                  <a:gd name="T28" fmla="*/ 196 w 636"/>
                  <a:gd name="T29" fmla="*/ 160 h 636"/>
                  <a:gd name="T30" fmla="*/ 273 w 636"/>
                  <a:gd name="T31" fmla="*/ 45 h 636"/>
                  <a:gd name="T32" fmla="*/ 207 w 636"/>
                  <a:gd name="T33" fmla="*/ 186 h 636"/>
                  <a:gd name="T34" fmla="*/ 308 w 636"/>
                  <a:gd name="T35" fmla="*/ 308 h 636"/>
                  <a:gd name="T36" fmla="*/ 207 w 636"/>
                  <a:gd name="T37" fmla="*/ 186 h 636"/>
                  <a:gd name="T38" fmla="*/ 308 w 636"/>
                  <a:gd name="T39" fmla="*/ 452 h 636"/>
                  <a:gd name="T40" fmla="*/ 185 w 636"/>
                  <a:gd name="T41" fmla="*/ 328 h 636"/>
                  <a:gd name="T42" fmla="*/ 273 w 636"/>
                  <a:gd name="T43" fmla="*/ 591 h 636"/>
                  <a:gd name="T44" fmla="*/ 204 w 636"/>
                  <a:gd name="T45" fmla="*/ 493 h 636"/>
                  <a:gd name="T46" fmla="*/ 328 w 636"/>
                  <a:gd name="T47" fmla="*/ 594 h 636"/>
                  <a:gd name="T48" fmla="*/ 413 w 636"/>
                  <a:gd name="T49" fmla="*/ 486 h 636"/>
                  <a:gd name="T50" fmla="*/ 328 w 636"/>
                  <a:gd name="T51" fmla="*/ 594 h 636"/>
                  <a:gd name="T52" fmla="*/ 498 w 636"/>
                  <a:gd name="T53" fmla="*/ 528 h 636"/>
                  <a:gd name="T54" fmla="*/ 432 w 636"/>
                  <a:gd name="T55" fmla="*/ 493 h 636"/>
                  <a:gd name="T56" fmla="*/ 328 w 636"/>
                  <a:gd name="T57" fmla="*/ 452 h 636"/>
                  <a:gd name="T58" fmla="*/ 451 w 636"/>
                  <a:gd name="T59" fmla="*/ 328 h 636"/>
                  <a:gd name="T60" fmla="*/ 328 w 636"/>
                  <a:gd name="T61" fmla="*/ 308 h 636"/>
                  <a:gd name="T62" fmla="*/ 429 w 636"/>
                  <a:gd name="T63" fmla="*/ 186 h 636"/>
                  <a:gd name="T64" fmla="*/ 328 w 636"/>
                  <a:gd name="T65" fmla="*/ 308 h 636"/>
                  <a:gd name="T66" fmla="*/ 188 w 636"/>
                  <a:gd name="T67" fmla="*/ 179 h 636"/>
                  <a:gd name="T68" fmla="*/ 42 w 636"/>
                  <a:gd name="T69" fmla="*/ 308 h 636"/>
                  <a:gd name="T70" fmla="*/ 42 w 636"/>
                  <a:gd name="T71" fmla="*/ 328 h 636"/>
                  <a:gd name="T72" fmla="*/ 195 w 636"/>
                  <a:gd name="T73" fmla="*/ 475 h 636"/>
                  <a:gd name="T74" fmla="*/ 42 w 636"/>
                  <a:gd name="T75" fmla="*/ 328 h 636"/>
                  <a:gd name="T76" fmla="*/ 441 w 636"/>
                  <a:gd name="T77" fmla="*/ 475 h 636"/>
                  <a:gd name="T78" fmla="*/ 594 w 636"/>
                  <a:gd name="T79" fmla="*/ 3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6" h="636">
                    <a:moveTo>
                      <a:pt x="318" y="0"/>
                    </a:moveTo>
                    <a:cubicBezTo>
                      <a:pt x="142" y="0"/>
                      <a:pt x="0" y="142"/>
                      <a:pt x="0" y="318"/>
                    </a:cubicBezTo>
                    <a:cubicBezTo>
                      <a:pt x="0" y="494"/>
                      <a:pt x="142" y="636"/>
                      <a:pt x="318" y="636"/>
                    </a:cubicBezTo>
                    <a:cubicBezTo>
                      <a:pt x="494" y="636"/>
                      <a:pt x="636" y="494"/>
                      <a:pt x="636" y="318"/>
                    </a:cubicBezTo>
                    <a:cubicBezTo>
                      <a:pt x="636" y="142"/>
                      <a:pt x="494" y="0"/>
                      <a:pt x="318" y="0"/>
                    </a:cubicBezTo>
                    <a:close/>
                    <a:moveTo>
                      <a:pt x="594" y="308"/>
                    </a:moveTo>
                    <a:cubicBezTo>
                      <a:pt x="471" y="308"/>
                      <a:pt x="471" y="308"/>
                      <a:pt x="471" y="308"/>
                    </a:cubicBezTo>
                    <a:cubicBezTo>
                      <a:pt x="470" y="262"/>
                      <a:pt x="462" y="219"/>
                      <a:pt x="448" y="179"/>
                    </a:cubicBezTo>
                    <a:cubicBezTo>
                      <a:pt x="476" y="168"/>
                      <a:pt x="501" y="152"/>
                      <a:pt x="525" y="134"/>
                    </a:cubicBezTo>
                    <a:cubicBezTo>
                      <a:pt x="566" y="181"/>
                      <a:pt x="592" y="241"/>
                      <a:pt x="594" y="308"/>
                    </a:cubicBezTo>
                    <a:close/>
                    <a:moveTo>
                      <a:pt x="307" y="594"/>
                    </a:moveTo>
                    <a:cubicBezTo>
                      <a:pt x="273" y="566"/>
                      <a:pt x="244" y="529"/>
                      <a:pt x="223" y="486"/>
                    </a:cubicBezTo>
                    <a:cubicBezTo>
                      <a:pt x="250" y="478"/>
                      <a:pt x="278" y="473"/>
                      <a:pt x="308" y="472"/>
                    </a:cubicBezTo>
                    <a:cubicBezTo>
                      <a:pt x="308" y="594"/>
                      <a:pt x="308" y="594"/>
                      <a:pt x="308" y="594"/>
                    </a:cubicBezTo>
                    <a:cubicBezTo>
                      <a:pt x="307" y="594"/>
                      <a:pt x="307" y="594"/>
                      <a:pt x="307" y="594"/>
                    </a:cubicBezTo>
                    <a:close/>
                    <a:moveTo>
                      <a:pt x="329" y="42"/>
                    </a:moveTo>
                    <a:cubicBezTo>
                      <a:pt x="368" y="74"/>
                      <a:pt x="400" y="117"/>
                      <a:pt x="421" y="167"/>
                    </a:cubicBezTo>
                    <a:cubicBezTo>
                      <a:pt x="392" y="177"/>
                      <a:pt x="361" y="183"/>
                      <a:pt x="328" y="184"/>
                    </a:cubicBezTo>
                    <a:cubicBezTo>
                      <a:pt x="328" y="42"/>
                      <a:pt x="328" y="42"/>
                      <a:pt x="328" y="42"/>
                    </a:cubicBezTo>
                    <a:cubicBezTo>
                      <a:pt x="329" y="42"/>
                      <a:pt x="329" y="42"/>
                      <a:pt x="329" y="42"/>
                    </a:cubicBezTo>
                    <a:close/>
                    <a:moveTo>
                      <a:pt x="363" y="45"/>
                    </a:moveTo>
                    <a:cubicBezTo>
                      <a:pt x="420" y="55"/>
                      <a:pt x="471" y="81"/>
                      <a:pt x="510" y="119"/>
                    </a:cubicBezTo>
                    <a:cubicBezTo>
                      <a:pt x="489" y="136"/>
                      <a:pt x="466" y="150"/>
                      <a:pt x="440" y="160"/>
                    </a:cubicBezTo>
                    <a:cubicBezTo>
                      <a:pt x="421" y="116"/>
                      <a:pt x="395" y="77"/>
                      <a:pt x="363" y="45"/>
                    </a:cubicBezTo>
                    <a:close/>
                    <a:moveTo>
                      <a:pt x="308" y="42"/>
                    </a:moveTo>
                    <a:cubicBezTo>
                      <a:pt x="308" y="184"/>
                      <a:pt x="308" y="184"/>
                      <a:pt x="308" y="184"/>
                    </a:cubicBezTo>
                    <a:cubicBezTo>
                      <a:pt x="275" y="183"/>
                      <a:pt x="244" y="177"/>
                      <a:pt x="215" y="167"/>
                    </a:cubicBezTo>
                    <a:cubicBezTo>
                      <a:pt x="236" y="117"/>
                      <a:pt x="268" y="74"/>
                      <a:pt x="307" y="42"/>
                    </a:cubicBezTo>
                    <a:cubicBezTo>
                      <a:pt x="307" y="42"/>
                      <a:pt x="307" y="42"/>
                      <a:pt x="308" y="42"/>
                    </a:cubicBezTo>
                    <a:close/>
                    <a:moveTo>
                      <a:pt x="196" y="160"/>
                    </a:moveTo>
                    <a:cubicBezTo>
                      <a:pt x="171" y="150"/>
                      <a:pt x="147" y="136"/>
                      <a:pt x="126" y="119"/>
                    </a:cubicBezTo>
                    <a:cubicBezTo>
                      <a:pt x="165" y="81"/>
                      <a:pt x="216" y="55"/>
                      <a:pt x="273" y="45"/>
                    </a:cubicBezTo>
                    <a:cubicBezTo>
                      <a:pt x="241" y="77"/>
                      <a:pt x="215" y="116"/>
                      <a:pt x="196" y="160"/>
                    </a:cubicBezTo>
                    <a:close/>
                    <a:moveTo>
                      <a:pt x="207" y="186"/>
                    </a:moveTo>
                    <a:cubicBezTo>
                      <a:pt x="239" y="197"/>
                      <a:pt x="273" y="204"/>
                      <a:pt x="308" y="205"/>
                    </a:cubicBezTo>
                    <a:cubicBezTo>
                      <a:pt x="308" y="308"/>
                      <a:pt x="308" y="308"/>
                      <a:pt x="308" y="308"/>
                    </a:cubicBezTo>
                    <a:cubicBezTo>
                      <a:pt x="185" y="308"/>
                      <a:pt x="185" y="308"/>
                      <a:pt x="185" y="308"/>
                    </a:cubicBezTo>
                    <a:cubicBezTo>
                      <a:pt x="186" y="265"/>
                      <a:pt x="194" y="224"/>
                      <a:pt x="207" y="186"/>
                    </a:cubicBezTo>
                    <a:close/>
                    <a:moveTo>
                      <a:pt x="308" y="328"/>
                    </a:moveTo>
                    <a:cubicBezTo>
                      <a:pt x="308" y="452"/>
                      <a:pt x="308" y="452"/>
                      <a:pt x="308" y="452"/>
                    </a:cubicBezTo>
                    <a:cubicBezTo>
                      <a:pt x="275" y="453"/>
                      <a:pt x="244" y="458"/>
                      <a:pt x="215" y="468"/>
                    </a:cubicBezTo>
                    <a:cubicBezTo>
                      <a:pt x="197" y="425"/>
                      <a:pt x="186" y="378"/>
                      <a:pt x="185" y="328"/>
                    </a:cubicBezTo>
                    <a:lnTo>
                      <a:pt x="308" y="328"/>
                    </a:lnTo>
                    <a:close/>
                    <a:moveTo>
                      <a:pt x="273" y="591"/>
                    </a:moveTo>
                    <a:cubicBezTo>
                      <a:pt x="222" y="582"/>
                      <a:pt x="176" y="560"/>
                      <a:pt x="138" y="528"/>
                    </a:cubicBezTo>
                    <a:cubicBezTo>
                      <a:pt x="158" y="514"/>
                      <a:pt x="180" y="502"/>
                      <a:pt x="204" y="493"/>
                    </a:cubicBezTo>
                    <a:cubicBezTo>
                      <a:pt x="222" y="531"/>
                      <a:pt x="245" y="563"/>
                      <a:pt x="273" y="591"/>
                    </a:cubicBezTo>
                    <a:close/>
                    <a:moveTo>
                      <a:pt x="328" y="594"/>
                    </a:moveTo>
                    <a:cubicBezTo>
                      <a:pt x="328" y="472"/>
                      <a:pt x="328" y="472"/>
                      <a:pt x="328" y="472"/>
                    </a:cubicBezTo>
                    <a:cubicBezTo>
                      <a:pt x="358" y="473"/>
                      <a:pt x="386" y="478"/>
                      <a:pt x="413" y="486"/>
                    </a:cubicBezTo>
                    <a:cubicBezTo>
                      <a:pt x="392" y="529"/>
                      <a:pt x="363" y="566"/>
                      <a:pt x="329" y="594"/>
                    </a:cubicBezTo>
                    <a:cubicBezTo>
                      <a:pt x="329" y="594"/>
                      <a:pt x="329" y="594"/>
                      <a:pt x="328" y="594"/>
                    </a:cubicBezTo>
                    <a:close/>
                    <a:moveTo>
                      <a:pt x="432" y="493"/>
                    </a:moveTo>
                    <a:cubicBezTo>
                      <a:pt x="456" y="502"/>
                      <a:pt x="478" y="514"/>
                      <a:pt x="498" y="528"/>
                    </a:cubicBezTo>
                    <a:cubicBezTo>
                      <a:pt x="460" y="560"/>
                      <a:pt x="414" y="582"/>
                      <a:pt x="363" y="591"/>
                    </a:cubicBezTo>
                    <a:cubicBezTo>
                      <a:pt x="391" y="563"/>
                      <a:pt x="414" y="531"/>
                      <a:pt x="432" y="493"/>
                    </a:cubicBezTo>
                    <a:close/>
                    <a:moveTo>
                      <a:pt x="421" y="468"/>
                    </a:moveTo>
                    <a:cubicBezTo>
                      <a:pt x="392" y="458"/>
                      <a:pt x="361" y="453"/>
                      <a:pt x="328" y="452"/>
                    </a:cubicBezTo>
                    <a:cubicBezTo>
                      <a:pt x="328" y="328"/>
                      <a:pt x="328" y="328"/>
                      <a:pt x="328" y="328"/>
                    </a:cubicBezTo>
                    <a:cubicBezTo>
                      <a:pt x="451" y="328"/>
                      <a:pt x="451" y="328"/>
                      <a:pt x="451" y="328"/>
                    </a:cubicBezTo>
                    <a:cubicBezTo>
                      <a:pt x="450" y="378"/>
                      <a:pt x="439" y="425"/>
                      <a:pt x="421" y="468"/>
                    </a:cubicBezTo>
                    <a:close/>
                    <a:moveTo>
                      <a:pt x="328" y="308"/>
                    </a:moveTo>
                    <a:cubicBezTo>
                      <a:pt x="328" y="205"/>
                      <a:pt x="328" y="205"/>
                      <a:pt x="328" y="205"/>
                    </a:cubicBezTo>
                    <a:cubicBezTo>
                      <a:pt x="363" y="204"/>
                      <a:pt x="397" y="197"/>
                      <a:pt x="429" y="186"/>
                    </a:cubicBezTo>
                    <a:cubicBezTo>
                      <a:pt x="442" y="224"/>
                      <a:pt x="450" y="265"/>
                      <a:pt x="451" y="308"/>
                    </a:cubicBezTo>
                    <a:lnTo>
                      <a:pt x="328" y="308"/>
                    </a:lnTo>
                    <a:close/>
                    <a:moveTo>
                      <a:pt x="111" y="134"/>
                    </a:moveTo>
                    <a:cubicBezTo>
                      <a:pt x="135" y="152"/>
                      <a:pt x="160" y="168"/>
                      <a:pt x="188" y="179"/>
                    </a:cubicBezTo>
                    <a:cubicBezTo>
                      <a:pt x="174" y="219"/>
                      <a:pt x="166" y="262"/>
                      <a:pt x="165" y="308"/>
                    </a:cubicBezTo>
                    <a:cubicBezTo>
                      <a:pt x="42" y="308"/>
                      <a:pt x="42" y="308"/>
                      <a:pt x="42" y="308"/>
                    </a:cubicBezTo>
                    <a:cubicBezTo>
                      <a:pt x="44" y="241"/>
                      <a:pt x="70" y="181"/>
                      <a:pt x="111" y="134"/>
                    </a:cubicBezTo>
                    <a:close/>
                    <a:moveTo>
                      <a:pt x="42" y="328"/>
                    </a:moveTo>
                    <a:cubicBezTo>
                      <a:pt x="165" y="328"/>
                      <a:pt x="165" y="328"/>
                      <a:pt x="165" y="328"/>
                    </a:cubicBezTo>
                    <a:cubicBezTo>
                      <a:pt x="166" y="381"/>
                      <a:pt x="177" y="430"/>
                      <a:pt x="195" y="475"/>
                    </a:cubicBezTo>
                    <a:cubicBezTo>
                      <a:pt x="169" y="485"/>
                      <a:pt x="145" y="498"/>
                      <a:pt x="123" y="514"/>
                    </a:cubicBezTo>
                    <a:cubicBezTo>
                      <a:pt x="75" y="466"/>
                      <a:pt x="44" y="401"/>
                      <a:pt x="42" y="328"/>
                    </a:cubicBezTo>
                    <a:close/>
                    <a:moveTo>
                      <a:pt x="513" y="514"/>
                    </a:moveTo>
                    <a:cubicBezTo>
                      <a:pt x="491" y="498"/>
                      <a:pt x="467" y="485"/>
                      <a:pt x="441" y="475"/>
                    </a:cubicBezTo>
                    <a:cubicBezTo>
                      <a:pt x="459" y="430"/>
                      <a:pt x="470" y="381"/>
                      <a:pt x="471" y="328"/>
                    </a:cubicBezTo>
                    <a:cubicBezTo>
                      <a:pt x="594" y="328"/>
                      <a:pt x="594" y="328"/>
                      <a:pt x="594" y="328"/>
                    </a:cubicBezTo>
                    <a:cubicBezTo>
                      <a:pt x="592" y="401"/>
                      <a:pt x="561" y="466"/>
                      <a:pt x="513" y="51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grpSp>
        <p:sp>
          <p:nvSpPr>
            <p:cNvPr id="12" name="圆角矩形 1"/>
            <p:cNvSpPr/>
            <p:nvPr/>
          </p:nvSpPr>
          <p:spPr>
            <a:xfrm>
              <a:off x="3766419" y="2081367"/>
              <a:ext cx="7946155" cy="3995980"/>
            </a:xfrm>
            <a:prstGeom prst="roundRect">
              <a:avLst>
                <a:gd name="adj" fmla="val 87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思源黑体 CN Regular" panose="020B0500000000000000" pitchFamily="34" charset="-122"/>
                <a:ea typeface="思源黑体 CN Regular" panose="020B0500000000000000" pitchFamily="34" charset="-122"/>
              </a:defRPr>
            </a:lvl1pPr>
          </a:lstStyle>
          <a:p>
            <a:pPr marL="0" lvl="0"/>
            <a:r>
              <a:rPr lang="zh-CN" altLang="en-US"/>
              <a:t>单击此处编辑母版标题样式</a:t>
            </a:r>
            <a:endParaRPr lang="zh-CN" altLang="en-US" dirty="0"/>
          </a:p>
        </p:txBody>
      </p:sp>
      <p:sp>
        <p:nvSpPr>
          <p:cNvPr id="36"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37" name="内容占位符 17"/>
          <p:cNvSpPr>
            <a:spLocks noGrp="1"/>
          </p:cNvSpPr>
          <p:nvPr>
            <p:ph sz="quarter" idx="10" hasCustomPrompt="1"/>
          </p:nvPr>
        </p:nvSpPr>
        <p:spPr>
          <a:xfrm>
            <a:off x="479424" y="2133600"/>
            <a:ext cx="1974409" cy="769441"/>
          </a:xfrm>
          <a:prstGeom prst="rect">
            <a:avLst/>
          </a:prstGeom>
        </p:spPr>
        <p:txBody>
          <a:bodyPr wrap="square">
            <a:spAutoFit/>
          </a:bodyPr>
          <a:lstStyle>
            <a:lvl1pPr marL="0" indent="0">
              <a:lnSpc>
                <a:spcPct val="110000"/>
              </a:lnSpc>
              <a:buFontTx/>
              <a:buNone/>
              <a:defRPr sz="2000" kern="0" spc="200" baseline="0">
                <a:solidFill>
                  <a:schemeClr val="bg1">
                    <a:lumMod val="95000"/>
                  </a:schemeClr>
                </a:solidFill>
                <a:latin typeface="+mn-ea"/>
                <a:ea typeface="+mn-ea"/>
              </a:defRPr>
            </a:lvl1pPr>
          </a:lstStyle>
          <a:p>
            <a:pPr lvl="0"/>
            <a:r>
              <a:rPr lang="zh-CN" altLang="en-US" dirty="0"/>
              <a:t>编辑母版文本样式</a:t>
            </a:r>
          </a:p>
        </p:txBody>
      </p:sp>
      <p:sp>
        <p:nvSpPr>
          <p:cNvPr id="38" name="Subtitle 2"/>
          <p:cNvSpPr>
            <a:spLocks noGrp="1"/>
          </p:cNvSpPr>
          <p:nvPr>
            <p:ph type="subTitle" idx="1"/>
          </p:nvPr>
        </p:nvSpPr>
        <p:spPr>
          <a:xfrm>
            <a:off x="479425" y="1259772"/>
            <a:ext cx="4471686" cy="452020"/>
          </a:xfrm>
        </p:spPr>
        <p:txBody>
          <a:bodyPr wrap="square">
            <a:spAutoFit/>
          </a:bodyPr>
          <a:lstStyle>
            <a:lvl1pPr marL="0" indent="0" algn="l">
              <a:buNone/>
              <a:defRPr sz="2000">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39" name="图片 38"/>
          <p:cNvPicPr>
            <a:picLocks noChangeAspect="1"/>
          </p:cNvPicPr>
          <p:nvPr userDrawn="1"/>
        </p:nvPicPr>
        <p:blipFill>
          <a:blip r:embed="rId2" cstate="screen"/>
          <a:stretch>
            <a:fillRect/>
          </a:stretch>
        </p:blipFill>
        <p:spPr>
          <a:xfrm>
            <a:off x="10027876" y="230039"/>
            <a:ext cx="1828799" cy="762902"/>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1_with code frame short">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grpSp>
        <p:nvGrpSpPr>
          <p:cNvPr id="42" name="Group 3"/>
          <p:cNvGrpSpPr/>
          <p:nvPr/>
        </p:nvGrpSpPr>
        <p:grpSpPr>
          <a:xfrm>
            <a:off x="2051689" y="101241"/>
            <a:ext cx="8259630" cy="6655518"/>
            <a:chOff x="-56272" y="1893149"/>
            <a:chExt cx="7002002" cy="5196967"/>
          </a:xfrm>
        </p:grpSpPr>
        <p:grpSp>
          <p:nvGrpSpPr>
            <p:cNvPr id="43" name="Group 4"/>
            <p:cNvGrpSpPr/>
            <p:nvPr/>
          </p:nvGrpSpPr>
          <p:grpSpPr>
            <a:xfrm>
              <a:off x="-56272" y="1893149"/>
              <a:ext cx="7002002" cy="5196967"/>
              <a:chOff x="1017405" y="2693983"/>
              <a:chExt cx="6794664" cy="5043077"/>
            </a:xfrm>
          </p:grpSpPr>
          <p:grpSp>
            <p:nvGrpSpPr>
              <p:cNvPr id="45" name="Group 6"/>
              <p:cNvGrpSpPr/>
              <p:nvPr/>
            </p:nvGrpSpPr>
            <p:grpSpPr>
              <a:xfrm>
                <a:off x="1017405" y="2693983"/>
                <a:ext cx="6794664" cy="5043077"/>
                <a:chOff x="1017405" y="2693983"/>
                <a:chExt cx="6794664" cy="5043077"/>
              </a:xfrm>
            </p:grpSpPr>
            <p:sp>
              <p:nvSpPr>
                <p:cNvPr id="48" name="AutoShape 1"/>
                <p:cNvSpPr/>
                <p:nvPr/>
              </p:nvSpPr>
              <p:spPr bwMode="auto">
                <a:xfrm>
                  <a:off x="1017405" y="2693983"/>
                  <a:ext cx="6794664" cy="5043077"/>
                </a:xfrm>
                <a:prstGeom prst="roundRect">
                  <a:avLst>
                    <a:gd name="adj" fmla="val 1292"/>
                  </a:avLst>
                </a:prstGeom>
                <a:solidFill>
                  <a:schemeClr val="tx2"/>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endParaRPr lang="id-ID"/>
                </a:p>
              </p:txBody>
            </p:sp>
            <p:sp>
              <p:nvSpPr>
                <p:cNvPr id="49" name="Rectangle 2"/>
                <p:cNvSpPr/>
                <p:nvPr/>
              </p:nvSpPr>
              <p:spPr bwMode="auto">
                <a:xfrm>
                  <a:off x="1017405" y="3024940"/>
                  <a:ext cx="6794663" cy="315914"/>
                </a:xfrm>
                <a:prstGeom prst="rect">
                  <a:avLst/>
                </a:prstGeom>
                <a:solidFill>
                  <a:srgbClr val="CDCDCD"/>
                </a:solidFill>
                <a:ln w="25400" cap="flat">
                  <a:solidFill>
                    <a:srgbClr val="CDCDCD"/>
                  </a:solidFill>
                  <a:prstDash val="solid"/>
                  <a:miter lim="800000"/>
                  <a:headEnd type="none" w="med" len="med"/>
                  <a:tailEnd type="none" w="med" len="med"/>
                </a:ln>
              </p:spPr>
              <p:txBody>
                <a:bodyPr lIns="0" tIns="0" rIns="0" bIns="0"/>
                <a:lstStyle/>
                <a:p>
                  <a:endParaRPr lang="id-ID"/>
                </a:p>
              </p:txBody>
            </p:sp>
            <p:sp>
              <p:nvSpPr>
                <p:cNvPr id="50" name="AutoShape 3"/>
                <p:cNvSpPr/>
                <p:nvPr/>
              </p:nvSpPr>
              <p:spPr bwMode="auto">
                <a:xfrm>
                  <a:off x="2035351" y="2779230"/>
                  <a:ext cx="2717865" cy="561624"/>
                </a:xfrm>
                <a:prstGeom prst="roundRect">
                  <a:avLst>
                    <a:gd name="adj" fmla="val 11986"/>
                  </a:avLst>
                </a:prstGeom>
                <a:solidFill>
                  <a:srgbClr val="CDCDCD"/>
                </a:solidFill>
                <a:ln w="25400" cap="flat">
                  <a:solidFill>
                    <a:srgbClr val="CDCDCD"/>
                  </a:solidFill>
                  <a:prstDash val="solid"/>
                  <a:miter lim="800000"/>
                  <a:headEnd type="none" w="med" len="med"/>
                  <a:tailEnd type="none" w="med" len="med"/>
                </a:ln>
              </p:spPr>
              <p:txBody>
                <a:bodyPr lIns="0" tIns="0" rIns="0" bIns="0"/>
                <a:lstStyle/>
                <a:p>
                  <a:endParaRPr lang="id-ID"/>
                </a:p>
              </p:txBody>
            </p:sp>
            <p:sp>
              <p:nvSpPr>
                <p:cNvPr id="51" name="Oval 4"/>
                <p:cNvSpPr/>
                <p:nvPr/>
              </p:nvSpPr>
              <p:spPr bwMode="auto">
                <a:xfrm>
                  <a:off x="1137753" y="2814331"/>
                  <a:ext cx="103652" cy="95276"/>
                </a:xfrm>
                <a:prstGeom prst="ellipse">
                  <a:avLst/>
                </a:prstGeom>
                <a:solidFill>
                  <a:schemeClr val="accent1"/>
                </a:solidFill>
                <a:ln w="25400" cap="flat">
                  <a:noFill/>
                  <a:prstDash val="solid"/>
                  <a:miter lim="800000"/>
                  <a:headEnd type="none" w="med" len="med"/>
                  <a:tailEnd type="none" w="med" len="med"/>
                </a:ln>
              </p:spPr>
              <p:txBody>
                <a:bodyPr lIns="0" tIns="0" rIns="0" bIns="0"/>
                <a:lstStyle/>
                <a:p>
                  <a:endParaRPr lang="id-ID"/>
                </a:p>
              </p:txBody>
            </p:sp>
            <p:sp>
              <p:nvSpPr>
                <p:cNvPr id="52" name="Oval 5"/>
                <p:cNvSpPr/>
                <p:nvPr/>
              </p:nvSpPr>
              <p:spPr bwMode="auto">
                <a:xfrm>
                  <a:off x="1307620" y="2814331"/>
                  <a:ext cx="103652" cy="9527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a:p>
              </p:txBody>
            </p:sp>
            <p:sp>
              <p:nvSpPr>
                <p:cNvPr id="53" name="Oval 6"/>
                <p:cNvSpPr/>
                <p:nvPr/>
              </p:nvSpPr>
              <p:spPr bwMode="auto">
                <a:xfrm>
                  <a:off x="1477486" y="2814331"/>
                  <a:ext cx="103652" cy="95276"/>
                </a:xfrm>
                <a:prstGeom prst="ellipse">
                  <a:avLst/>
                </a:prstGeom>
                <a:solidFill>
                  <a:schemeClr val="accent3"/>
                </a:solidFill>
                <a:ln w="25400" cap="flat">
                  <a:noFill/>
                  <a:prstDash val="solid"/>
                  <a:miter lim="800000"/>
                  <a:headEnd type="none" w="med" len="med"/>
                  <a:tailEnd type="none" w="med" len="med"/>
                </a:ln>
              </p:spPr>
              <p:txBody>
                <a:bodyPr lIns="0" tIns="0" rIns="0" bIns="0"/>
                <a:lstStyle/>
                <a:p>
                  <a:endParaRPr lang="id-ID"/>
                </a:p>
              </p:txBody>
            </p:sp>
            <p:sp>
              <p:nvSpPr>
                <p:cNvPr id="54" name="Rectangle 11"/>
                <p:cNvSpPr/>
                <p:nvPr/>
              </p:nvSpPr>
              <p:spPr bwMode="auto">
                <a:xfrm>
                  <a:off x="2205844" y="3085114"/>
                  <a:ext cx="5104773" cy="200580"/>
                </a:xfrm>
                <a:prstGeom prst="rect">
                  <a:avLst/>
                </a:prstGeom>
                <a:solidFill>
                  <a:schemeClr val="bg1">
                    <a:lumMod val="95000"/>
                  </a:schemeClr>
                </a:solidFill>
                <a:ln w="12700" cap="flat">
                  <a:solidFill>
                    <a:srgbClr val="B3B3B3"/>
                  </a:solidFill>
                  <a:prstDash val="solid"/>
                  <a:miter lim="800000"/>
                  <a:headEnd type="none" w="med" len="med"/>
                  <a:tailEnd type="none" w="med" len="med"/>
                </a:ln>
              </p:spPr>
              <p:txBody>
                <a:bodyPr lIns="0" tIns="0" rIns="0" bIns="0"/>
                <a:lstStyle/>
                <a:p>
                  <a:endParaRPr lang="id-ID" dirty="0"/>
                </a:p>
              </p:txBody>
            </p:sp>
            <p:sp>
              <p:nvSpPr>
                <p:cNvPr id="55" name="Freeform 9"/>
                <p:cNvSpPr/>
                <p:nvPr/>
              </p:nvSpPr>
              <p:spPr bwMode="auto">
                <a:xfrm rot="18900000">
                  <a:off x="4580706" y="2849676"/>
                  <a:ext cx="99497" cy="99497"/>
                </a:xfrm>
                <a:custGeom>
                  <a:avLst/>
                  <a:gdLst>
                    <a:gd name="T0" fmla="*/ 42 w 64"/>
                    <a:gd name="T1" fmla="*/ 0 h 64"/>
                    <a:gd name="T2" fmla="*/ 21 w 64"/>
                    <a:gd name="T3" fmla="*/ 0 h 64"/>
                    <a:gd name="T4" fmla="*/ 21 w 64"/>
                    <a:gd name="T5" fmla="*/ 21 h 64"/>
                    <a:gd name="T6" fmla="*/ 0 w 64"/>
                    <a:gd name="T7" fmla="*/ 21 h 64"/>
                    <a:gd name="T8" fmla="*/ 0 w 64"/>
                    <a:gd name="T9" fmla="*/ 42 h 64"/>
                    <a:gd name="T10" fmla="*/ 21 w 64"/>
                    <a:gd name="T11" fmla="*/ 42 h 64"/>
                    <a:gd name="T12" fmla="*/ 21 w 64"/>
                    <a:gd name="T13" fmla="*/ 64 h 64"/>
                    <a:gd name="T14" fmla="*/ 42 w 64"/>
                    <a:gd name="T15" fmla="*/ 64 h 64"/>
                    <a:gd name="T16" fmla="*/ 42 w 64"/>
                    <a:gd name="T17" fmla="*/ 42 h 64"/>
                    <a:gd name="T18" fmla="*/ 64 w 64"/>
                    <a:gd name="T19" fmla="*/ 42 h 64"/>
                    <a:gd name="T20" fmla="*/ 64 w 64"/>
                    <a:gd name="T21" fmla="*/ 21 h 64"/>
                    <a:gd name="T22" fmla="*/ 42 w 64"/>
                    <a:gd name="T23" fmla="*/ 21 h 64"/>
                    <a:gd name="T24" fmla="*/ 42 w 64"/>
                    <a:gd name="T2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42" y="0"/>
                      </a:moveTo>
                      <a:lnTo>
                        <a:pt x="21" y="0"/>
                      </a:lnTo>
                      <a:lnTo>
                        <a:pt x="21" y="21"/>
                      </a:lnTo>
                      <a:lnTo>
                        <a:pt x="0" y="21"/>
                      </a:lnTo>
                      <a:lnTo>
                        <a:pt x="0" y="42"/>
                      </a:lnTo>
                      <a:lnTo>
                        <a:pt x="21" y="42"/>
                      </a:lnTo>
                      <a:lnTo>
                        <a:pt x="21" y="64"/>
                      </a:lnTo>
                      <a:lnTo>
                        <a:pt x="42" y="64"/>
                      </a:lnTo>
                      <a:lnTo>
                        <a:pt x="42" y="42"/>
                      </a:lnTo>
                      <a:lnTo>
                        <a:pt x="64" y="42"/>
                      </a:lnTo>
                      <a:lnTo>
                        <a:pt x="64" y="21"/>
                      </a:lnTo>
                      <a:lnTo>
                        <a:pt x="42" y="21"/>
                      </a:lnTo>
                      <a:lnTo>
                        <a:pt x="42" y="0"/>
                      </a:ln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grpSp>
              <p:nvGrpSpPr>
                <p:cNvPr id="56" name="Group 19"/>
                <p:cNvGrpSpPr/>
                <p:nvPr/>
              </p:nvGrpSpPr>
              <p:grpSpPr>
                <a:xfrm>
                  <a:off x="7494380" y="2779230"/>
                  <a:ext cx="155357" cy="155272"/>
                  <a:chOff x="4763" y="0"/>
                  <a:chExt cx="2900362" cy="2898775"/>
                </a:xfrm>
                <a:solidFill>
                  <a:schemeClr val="bg1">
                    <a:lumMod val="50000"/>
                  </a:schemeClr>
                </a:solidFill>
              </p:grpSpPr>
              <p:sp>
                <p:nvSpPr>
                  <p:cNvPr id="59" name="Freeform 13"/>
                  <p:cNvSpPr/>
                  <p:nvPr/>
                </p:nvSpPr>
                <p:spPr bwMode="auto">
                  <a:xfrm>
                    <a:off x="4763" y="0"/>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60" name="Freeform 14"/>
                  <p:cNvSpPr/>
                  <p:nvPr/>
                </p:nvSpPr>
                <p:spPr bwMode="auto">
                  <a:xfrm>
                    <a:off x="4763" y="108743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61" name="Freeform 15"/>
                  <p:cNvSpPr/>
                  <p:nvPr/>
                </p:nvSpPr>
                <p:spPr bwMode="auto">
                  <a:xfrm>
                    <a:off x="4763" y="2171700"/>
                    <a:ext cx="727075" cy="72707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62" name="Freeform 16"/>
                  <p:cNvSpPr/>
                  <p:nvPr/>
                </p:nvSpPr>
                <p:spPr bwMode="auto">
                  <a:xfrm>
                    <a:off x="1093788" y="0"/>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63" name="Freeform 17"/>
                  <p:cNvSpPr/>
                  <p:nvPr/>
                </p:nvSpPr>
                <p:spPr bwMode="auto">
                  <a:xfrm>
                    <a:off x="1093788" y="1087438"/>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64" name="Freeform 18"/>
                  <p:cNvSpPr/>
                  <p:nvPr/>
                </p:nvSpPr>
                <p:spPr bwMode="auto">
                  <a:xfrm>
                    <a:off x="1093788" y="2171700"/>
                    <a:ext cx="722312"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65" name="Freeform 19"/>
                  <p:cNvSpPr/>
                  <p:nvPr/>
                </p:nvSpPr>
                <p:spPr bwMode="auto">
                  <a:xfrm>
                    <a:off x="2181225" y="0"/>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66" name="Freeform 20"/>
                  <p:cNvSpPr/>
                  <p:nvPr/>
                </p:nvSpPr>
                <p:spPr bwMode="auto">
                  <a:xfrm>
                    <a:off x="2181225" y="1087438"/>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67" name="Freeform 21"/>
                  <p:cNvSpPr/>
                  <p:nvPr/>
                </p:nvSpPr>
                <p:spPr bwMode="auto">
                  <a:xfrm>
                    <a:off x="2181225" y="2171700"/>
                    <a:ext cx="723900"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grpSp>
            <p:sp>
              <p:nvSpPr>
                <p:cNvPr id="57" name="Freeform 25"/>
                <p:cNvSpPr/>
                <p:nvPr/>
              </p:nvSpPr>
              <p:spPr bwMode="auto">
                <a:xfrm rot="5400000">
                  <a:off x="7497092" y="3115886"/>
                  <a:ext cx="146921" cy="128651"/>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sp>
              <p:nvSpPr>
                <p:cNvPr id="58" name="Oval 6"/>
                <p:cNvSpPr/>
                <p:nvPr/>
              </p:nvSpPr>
              <p:spPr bwMode="auto">
                <a:xfrm>
                  <a:off x="1655635" y="2814331"/>
                  <a:ext cx="103652" cy="95276"/>
                </a:xfrm>
                <a:prstGeom prst="ellipse">
                  <a:avLst/>
                </a:prstGeom>
                <a:solidFill>
                  <a:schemeClr val="accent5"/>
                </a:solidFill>
                <a:ln w="25400" cap="flat">
                  <a:noFill/>
                  <a:prstDash val="solid"/>
                  <a:miter lim="800000"/>
                  <a:headEnd type="none" w="med" len="med"/>
                  <a:tailEnd type="none" w="med" len="med"/>
                </a:ln>
              </p:spPr>
              <p:txBody>
                <a:bodyPr lIns="0" tIns="0" rIns="0" bIns="0"/>
                <a:lstStyle/>
                <a:p>
                  <a:endParaRPr lang="id-ID"/>
                </a:p>
              </p:txBody>
            </p:sp>
          </p:grpSp>
          <p:sp>
            <p:nvSpPr>
              <p:cNvPr id="46" name="TextBox 7"/>
              <p:cNvSpPr txBox="1"/>
              <p:nvPr/>
            </p:nvSpPr>
            <p:spPr>
              <a:xfrm>
                <a:off x="2385315" y="3098492"/>
                <a:ext cx="1919599" cy="191583"/>
              </a:xfrm>
              <a:prstGeom prst="rect">
                <a:avLst/>
              </a:prstGeom>
              <a:noFill/>
            </p:spPr>
            <p:txBody>
              <a:bodyPr wrap="square" rtlCol="0">
                <a:spAutoFit/>
              </a:bodyPr>
              <a:lstStyle/>
              <a:p>
                <a:r>
                  <a:rPr lang="en-US" altLang="zh-CN" sz="900" dirty="0">
                    <a:solidFill>
                      <a:schemeClr val="bg1">
                        <a:lumMod val="65000"/>
                      </a:schemeClr>
                    </a:solidFill>
                  </a:rPr>
                  <a:t>www.deepshare.net</a:t>
                </a:r>
                <a:endParaRPr lang="id-ID" sz="900" dirty="0">
                  <a:solidFill>
                    <a:schemeClr val="bg1">
                      <a:lumMod val="65000"/>
                    </a:schemeClr>
                  </a:solidFill>
                </a:endParaRPr>
              </a:p>
            </p:txBody>
          </p:sp>
          <p:sp>
            <p:nvSpPr>
              <p:cNvPr id="47" name="Freeform 29"/>
              <p:cNvSpPr>
                <a:spLocks noEditPoints="1"/>
              </p:cNvSpPr>
              <p:nvPr/>
            </p:nvSpPr>
            <p:spPr bwMode="auto">
              <a:xfrm>
                <a:off x="2269943" y="3130076"/>
                <a:ext cx="115372" cy="115448"/>
              </a:xfrm>
              <a:custGeom>
                <a:avLst/>
                <a:gdLst>
                  <a:gd name="T0" fmla="*/ 0 w 636"/>
                  <a:gd name="T1" fmla="*/ 318 h 636"/>
                  <a:gd name="T2" fmla="*/ 636 w 636"/>
                  <a:gd name="T3" fmla="*/ 318 h 636"/>
                  <a:gd name="T4" fmla="*/ 594 w 636"/>
                  <a:gd name="T5" fmla="*/ 308 h 636"/>
                  <a:gd name="T6" fmla="*/ 448 w 636"/>
                  <a:gd name="T7" fmla="*/ 179 h 636"/>
                  <a:gd name="T8" fmla="*/ 594 w 636"/>
                  <a:gd name="T9" fmla="*/ 308 h 636"/>
                  <a:gd name="T10" fmla="*/ 223 w 636"/>
                  <a:gd name="T11" fmla="*/ 486 h 636"/>
                  <a:gd name="T12" fmla="*/ 308 w 636"/>
                  <a:gd name="T13" fmla="*/ 594 h 636"/>
                  <a:gd name="T14" fmla="*/ 329 w 636"/>
                  <a:gd name="T15" fmla="*/ 42 h 636"/>
                  <a:gd name="T16" fmla="*/ 328 w 636"/>
                  <a:gd name="T17" fmla="*/ 184 h 636"/>
                  <a:gd name="T18" fmla="*/ 329 w 636"/>
                  <a:gd name="T19" fmla="*/ 42 h 636"/>
                  <a:gd name="T20" fmla="*/ 510 w 636"/>
                  <a:gd name="T21" fmla="*/ 119 h 636"/>
                  <a:gd name="T22" fmla="*/ 363 w 636"/>
                  <a:gd name="T23" fmla="*/ 45 h 636"/>
                  <a:gd name="T24" fmla="*/ 308 w 636"/>
                  <a:gd name="T25" fmla="*/ 184 h 636"/>
                  <a:gd name="T26" fmla="*/ 307 w 636"/>
                  <a:gd name="T27" fmla="*/ 42 h 636"/>
                  <a:gd name="T28" fmla="*/ 196 w 636"/>
                  <a:gd name="T29" fmla="*/ 160 h 636"/>
                  <a:gd name="T30" fmla="*/ 273 w 636"/>
                  <a:gd name="T31" fmla="*/ 45 h 636"/>
                  <a:gd name="T32" fmla="*/ 207 w 636"/>
                  <a:gd name="T33" fmla="*/ 186 h 636"/>
                  <a:gd name="T34" fmla="*/ 308 w 636"/>
                  <a:gd name="T35" fmla="*/ 308 h 636"/>
                  <a:gd name="T36" fmla="*/ 207 w 636"/>
                  <a:gd name="T37" fmla="*/ 186 h 636"/>
                  <a:gd name="T38" fmla="*/ 308 w 636"/>
                  <a:gd name="T39" fmla="*/ 452 h 636"/>
                  <a:gd name="T40" fmla="*/ 185 w 636"/>
                  <a:gd name="T41" fmla="*/ 328 h 636"/>
                  <a:gd name="T42" fmla="*/ 273 w 636"/>
                  <a:gd name="T43" fmla="*/ 591 h 636"/>
                  <a:gd name="T44" fmla="*/ 204 w 636"/>
                  <a:gd name="T45" fmla="*/ 493 h 636"/>
                  <a:gd name="T46" fmla="*/ 328 w 636"/>
                  <a:gd name="T47" fmla="*/ 594 h 636"/>
                  <a:gd name="T48" fmla="*/ 413 w 636"/>
                  <a:gd name="T49" fmla="*/ 486 h 636"/>
                  <a:gd name="T50" fmla="*/ 328 w 636"/>
                  <a:gd name="T51" fmla="*/ 594 h 636"/>
                  <a:gd name="T52" fmla="*/ 498 w 636"/>
                  <a:gd name="T53" fmla="*/ 528 h 636"/>
                  <a:gd name="T54" fmla="*/ 432 w 636"/>
                  <a:gd name="T55" fmla="*/ 493 h 636"/>
                  <a:gd name="T56" fmla="*/ 328 w 636"/>
                  <a:gd name="T57" fmla="*/ 452 h 636"/>
                  <a:gd name="T58" fmla="*/ 451 w 636"/>
                  <a:gd name="T59" fmla="*/ 328 h 636"/>
                  <a:gd name="T60" fmla="*/ 328 w 636"/>
                  <a:gd name="T61" fmla="*/ 308 h 636"/>
                  <a:gd name="T62" fmla="*/ 429 w 636"/>
                  <a:gd name="T63" fmla="*/ 186 h 636"/>
                  <a:gd name="T64" fmla="*/ 328 w 636"/>
                  <a:gd name="T65" fmla="*/ 308 h 636"/>
                  <a:gd name="T66" fmla="*/ 188 w 636"/>
                  <a:gd name="T67" fmla="*/ 179 h 636"/>
                  <a:gd name="T68" fmla="*/ 42 w 636"/>
                  <a:gd name="T69" fmla="*/ 308 h 636"/>
                  <a:gd name="T70" fmla="*/ 42 w 636"/>
                  <a:gd name="T71" fmla="*/ 328 h 636"/>
                  <a:gd name="T72" fmla="*/ 195 w 636"/>
                  <a:gd name="T73" fmla="*/ 475 h 636"/>
                  <a:gd name="T74" fmla="*/ 42 w 636"/>
                  <a:gd name="T75" fmla="*/ 328 h 636"/>
                  <a:gd name="T76" fmla="*/ 441 w 636"/>
                  <a:gd name="T77" fmla="*/ 475 h 636"/>
                  <a:gd name="T78" fmla="*/ 594 w 636"/>
                  <a:gd name="T79" fmla="*/ 3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6" h="636">
                    <a:moveTo>
                      <a:pt x="318" y="0"/>
                    </a:moveTo>
                    <a:cubicBezTo>
                      <a:pt x="142" y="0"/>
                      <a:pt x="0" y="142"/>
                      <a:pt x="0" y="318"/>
                    </a:cubicBezTo>
                    <a:cubicBezTo>
                      <a:pt x="0" y="494"/>
                      <a:pt x="142" y="636"/>
                      <a:pt x="318" y="636"/>
                    </a:cubicBezTo>
                    <a:cubicBezTo>
                      <a:pt x="494" y="636"/>
                      <a:pt x="636" y="494"/>
                      <a:pt x="636" y="318"/>
                    </a:cubicBezTo>
                    <a:cubicBezTo>
                      <a:pt x="636" y="142"/>
                      <a:pt x="494" y="0"/>
                      <a:pt x="318" y="0"/>
                    </a:cubicBezTo>
                    <a:close/>
                    <a:moveTo>
                      <a:pt x="594" y="308"/>
                    </a:moveTo>
                    <a:cubicBezTo>
                      <a:pt x="471" y="308"/>
                      <a:pt x="471" y="308"/>
                      <a:pt x="471" y="308"/>
                    </a:cubicBezTo>
                    <a:cubicBezTo>
                      <a:pt x="470" y="262"/>
                      <a:pt x="462" y="219"/>
                      <a:pt x="448" y="179"/>
                    </a:cubicBezTo>
                    <a:cubicBezTo>
                      <a:pt x="476" y="168"/>
                      <a:pt x="501" y="152"/>
                      <a:pt x="525" y="134"/>
                    </a:cubicBezTo>
                    <a:cubicBezTo>
                      <a:pt x="566" y="181"/>
                      <a:pt x="592" y="241"/>
                      <a:pt x="594" y="308"/>
                    </a:cubicBezTo>
                    <a:close/>
                    <a:moveTo>
                      <a:pt x="307" y="594"/>
                    </a:moveTo>
                    <a:cubicBezTo>
                      <a:pt x="273" y="566"/>
                      <a:pt x="244" y="529"/>
                      <a:pt x="223" y="486"/>
                    </a:cubicBezTo>
                    <a:cubicBezTo>
                      <a:pt x="250" y="478"/>
                      <a:pt x="278" y="473"/>
                      <a:pt x="308" y="472"/>
                    </a:cubicBezTo>
                    <a:cubicBezTo>
                      <a:pt x="308" y="594"/>
                      <a:pt x="308" y="594"/>
                      <a:pt x="308" y="594"/>
                    </a:cubicBezTo>
                    <a:cubicBezTo>
                      <a:pt x="307" y="594"/>
                      <a:pt x="307" y="594"/>
                      <a:pt x="307" y="594"/>
                    </a:cubicBezTo>
                    <a:close/>
                    <a:moveTo>
                      <a:pt x="329" y="42"/>
                    </a:moveTo>
                    <a:cubicBezTo>
                      <a:pt x="368" y="74"/>
                      <a:pt x="400" y="117"/>
                      <a:pt x="421" y="167"/>
                    </a:cubicBezTo>
                    <a:cubicBezTo>
                      <a:pt x="392" y="177"/>
                      <a:pt x="361" y="183"/>
                      <a:pt x="328" y="184"/>
                    </a:cubicBezTo>
                    <a:cubicBezTo>
                      <a:pt x="328" y="42"/>
                      <a:pt x="328" y="42"/>
                      <a:pt x="328" y="42"/>
                    </a:cubicBezTo>
                    <a:cubicBezTo>
                      <a:pt x="329" y="42"/>
                      <a:pt x="329" y="42"/>
                      <a:pt x="329" y="42"/>
                    </a:cubicBezTo>
                    <a:close/>
                    <a:moveTo>
                      <a:pt x="363" y="45"/>
                    </a:moveTo>
                    <a:cubicBezTo>
                      <a:pt x="420" y="55"/>
                      <a:pt x="471" y="81"/>
                      <a:pt x="510" y="119"/>
                    </a:cubicBezTo>
                    <a:cubicBezTo>
                      <a:pt x="489" y="136"/>
                      <a:pt x="466" y="150"/>
                      <a:pt x="440" y="160"/>
                    </a:cubicBezTo>
                    <a:cubicBezTo>
                      <a:pt x="421" y="116"/>
                      <a:pt x="395" y="77"/>
                      <a:pt x="363" y="45"/>
                    </a:cubicBezTo>
                    <a:close/>
                    <a:moveTo>
                      <a:pt x="308" y="42"/>
                    </a:moveTo>
                    <a:cubicBezTo>
                      <a:pt x="308" y="184"/>
                      <a:pt x="308" y="184"/>
                      <a:pt x="308" y="184"/>
                    </a:cubicBezTo>
                    <a:cubicBezTo>
                      <a:pt x="275" y="183"/>
                      <a:pt x="244" y="177"/>
                      <a:pt x="215" y="167"/>
                    </a:cubicBezTo>
                    <a:cubicBezTo>
                      <a:pt x="236" y="117"/>
                      <a:pt x="268" y="74"/>
                      <a:pt x="307" y="42"/>
                    </a:cubicBezTo>
                    <a:cubicBezTo>
                      <a:pt x="307" y="42"/>
                      <a:pt x="307" y="42"/>
                      <a:pt x="308" y="42"/>
                    </a:cubicBezTo>
                    <a:close/>
                    <a:moveTo>
                      <a:pt x="196" y="160"/>
                    </a:moveTo>
                    <a:cubicBezTo>
                      <a:pt x="171" y="150"/>
                      <a:pt x="147" y="136"/>
                      <a:pt x="126" y="119"/>
                    </a:cubicBezTo>
                    <a:cubicBezTo>
                      <a:pt x="165" y="81"/>
                      <a:pt x="216" y="55"/>
                      <a:pt x="273" y="45"/>
                    </a:cubicBezTo>
                    <a:cubicBezTo>
                      <a:pt x="241" y="77"/>
                      <a:pt x="215" y="116"/>
                      <a:pt x="196" y="160"/>
                    </a:cubicBezTo>
                    <a:close/>
                    <a:moveTo>
                      <a:pt x="207" y="186"/>
                    </a:moveTo>
                    <a:cubicBezTo>
                      <a:pt x="239" y="197"/>
                      <a:pt x="273" y="204"/>
                      <a:pt x="308" y="205"/>
                    </a:cubicBezTo>
                    <a:cubicBezTo>
                      <a:pt x="308" y="308"/>
                      <a:pt x="308" y="308"/>
                      <a:pt x="308" y="308"/>
                    </a:cubicBezTo>
                    <a:cubicBezTo>
                      <a:pt x="185" y="308"/>
                      <a:pt x="185" y="308"/>
                      <a:pt x="185" y="308"/>
                    </a:cubicBezTo>
                    <a:cubicBezTo>
                      <a:pt x="186" y="265"/>
                      <a:pt x="194" y="224"/>
                      <a:pt x="207" y="186"/>
                    </a:cubicBezTo>
                    <a:close/>
                    <a:moveTo>
                      <a:pt x="308" y="328"/>
                    </a:moveTo>
                    <a:cubicBezTo>
                      <a:pt x="308" y="452"/>
                      <a:pt x="308" y="452"/>
                      <a:pt x="308" y="452"/>
                    </a:cubicBezTo>
                    <a:cubicBezTo>
                      <a:pt x="275" y="453"/>
                      <a:pt x="244" y="458"/>
                      <a:pt x="215" y="468"/>
                    </a:cubicBezTo>
                    <a:cubicBezTo>
                      <a:pt x="197" y="425"/>
                      <a:pt x="186" y="378"/>
                      <a:pt x="185" y="328"/>
                    </a:cubicBezTo>
                    <a:lnTo>
                      <a:pt x="308" y="328"/>
                    </a:lnTo>
                    <a:close/>
                    <a:moveTo>
                      <a:pt x="273" y="591"/>
                    </a:moveTo>
                    <a:cubicBezTo>
                      <a:pt x="222" y="582"/>
                      <a:pt x="176" y="560"/>
                      <a:pt x="138" y="528"/>
                    </a:cubicBezTo>
                    <a:cubicBezTo>
                      <a:pt x="158" y="514"/>
                      <a:pt x="180" y="502"/>
                      <a:pt x="204" y="493"/>
                    </a:cubicBezTo>
                    <a:cubicBezTo>
                      <a:pt x="222" y="531"/>
                      <a:pt x="245" y="563"/>
                      <a:pt x="273" y="591"/>
                    </a:cubicBezTo>
                    <a:close/>
                    <a:moveTo>
                      <a:pt x="328" y="594"/>
                    </a:moveTo>
                    <a:cubicBezTo>
                      <a:pt x="328" y="472"/>
                      <a:pt x="328" y="472"/>
                      <a:pt x="328" y="472"/>
                    </a:cubicBezTo>
                    <a:cubicBezTo>
                      <a:pt x="358" y="473"/>
                      <a:pt x="386" y="478"/>
                      <a:pt x="413" y="486"/>
                    </a:cubicBezTo>
                    <a:cubicBezTo>
                      <a:pt x="392" y="529"/>
                      <a:pt x="363" y="566"/>
                      <a:pt x="329" y="594"/>
                    </a:cubicBezTo>
                    <a:cubicBezTo>
                      <a:pt x="329" y="594"/>
                      <a:pt x="329" y="594"/>
                      <a:pt x="328" y="594"/>
                    </a:cubicBezTo>
                    <a:close/>
                    <a:moveTo>
                      <a:pt x="432" y="493"/>
                    </a:moveTo>
                    <a:cubicBezTo>
                      <a:pt x="456" y="502"/>
                      <a:pt x="478" y="514"/>
                      <a:pt x="498" y="528"/>
                    </a:cubicBezTo>
                    <a:cubicBezTo>
                      <a:pt x="460" y="560"/>
                      <a:pt x="414" y="582"/>
                      <a:pt x="363" y="591"/>
                    </a:cubicBezTo>
                    <a:cubicBezTo>
                      <a:pt x="391" y="563"/>
                      <a:pt x="414" y="531"/>
                      <a:pt x="432" y="493"/>
                    </a:cubicBezTo>
                    <a:close/>
                    <a:moveTo>
                      <a:pt x="421" y="468"/>
                    </a:moveTo>
                    <a:cubicBezTo>
                      <a:pt x="392" y="458"/>
                      <a:pt x="361" y="453"/>
                      <a:pt x="328" y="452"/>
                    </a:cubicBezTo>
                    <a:cubicBezTo>
                      <a:pt x="328" y="328"/>
                      <a:pt x="328" y="328"/>
                      <a:pt x="328" y="328"/>
                    </a:cubicBezTo>
                    <a:cubicBezTo>
                      <a:pt x="451" y="328"/>
                      <a:pt x="451" y="328"/>
                      <a:pt x="451" y="328"/>
                    </a:cubicBezTo>
                    <a:cubicBezTo>
                      <a:pt x="450" y="378"/>
                      <a:pt x="439" y="425"/>
                      <a:pt x="421" y="468"/>
                    </a:cubicBezTo>
                    <a:close/>
                    <a:moveTo>
                      <a:pt x="328" y="308"/>
                    </a:moveTo>
                    <a:cubicBezTo>
                      <a:pt x="328" y="205"/>
                      <a:pt x="328" y="205"/>
                      <a:pt x="328" y="205"/>
                    </a:cubicBezTo>
                    <a:cubicBezTo>
                      <a:pt x="363" y="204"/>
                      <a:pt x="397" y="197"/>
                      <a:pt x="429" y="186"/>
                    </a:cubicBezTo>
                    <a:cubicBezTo>
                      <a:pt x="442" y="224"/>
                      <a:pt x="450" y="265"/>
                      <a:pt x="451" y="308"/>
                    </a:cubicBezTo>
                    <a:lnTo>
                      <a:pt x="328" y="308"/>
                    </a:lnTo>
                    <a:close/>
                    <a:moveTo>
                      <a:pt x="111" y="134"/>
                    </a:moveTo>
                    <a:cubicBezTo>
                      <a:pt x="135" y="152"/>
                      <a:pt x="160" y="168"/>
                      <a:pt x="188" y="179"/>
                    </a:cubicBezTo>
                    <a:cubicBezTo>
                      <a:pt x="174" y="219"/>
                      <a:pt x="166" y="262"/>
                      <a:pt x="165" y="308"/>
                    </a:cubicBezTo>
                    <a:cubicBezTo>
                      <a:pt x="42" y="308"/>
                      <a:pt x="42" y="308"/>
                      <a:pt x="42" y="308"/>
                    </a:cubicBezTo>
                    <a:cubicBezTo>
                      <a:pt x="44" y="241"/>
                      <a:pt x="70" y="181"/>
                      <a:pt x="111" y="134"/>
                    </a:cubicBezTo>
                    <a:close/>
                    <a:moveTo>
                      <a:pt x="42" y="328"/>
                    </a:moveTo>
                    <a:cubicBezTo>
                      <a:pt x="165" y="328"/>
                      <a:pt x="165" y="328"/>
                      <a:pt x="165" y="328"/>
                    </a:cubicBezTo>
                    <a:cubicBezTo>
                      <a:pt x="166" y="381"/>
                      <a:pt x="177" y="430"/>
                      <a:pt x="195" y="475"/>
                    </a:cubicBezTo>
                    <a:cubicBezTo>
                      <a:pt x="169" y="485"/>
                      <a:pt x="145" y="498"/>
                      <a:pt x="123" y="514"/>
                    </a:cubicBezTo>
                    <a:cubicBezTo>
                      <a:pt x="75" y="466"/>
                      <a:pt x="44" y="401"/>
                      <a:pt x="42" y="328"/>
                    </a:cubicBezTo>
                    <a:close/>
                    <a:moveTo>
                      <a:pt x="513" y="514"/>
                    </a:moveTo>
                    <a:cubicBezTo>
                      <a:pt x="491" y="498"/>
                      <a:pt x="467" y="485"/>
                      <a:pt x="441" y="475"/>
                    </a:cubicBezTo>
                    <a:cubicBezTo>
                      <a:pt x="459" y="430"/>
                      <a:pt x="470" y="381"/>
                      <a:pt x="471" y="328"/>
                    </a:cubicBezTo>
                    <a:cubicBezTo>
                      <a:pt x="594" y="328"/>
                      <a:pt x="594" y="328"/>
                      <a:pt x="594" y="328"/>
                    </a:cubicBezTo>
                    <a:cubicBezTo>
                      <a:pt x="592" y="401"/>
                      <a:pt x="561" y="466"/>
                      <a:pt x="513" y="51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grpSp>
        <p:sp>
          <p:nvSpPr>
            <p:cNvPr id="44" name="Rectangle 5"/>
            <p:cNvSpPr/>
            <p:nvPr/>
          </p:nvSpPr>
          <p:spPr>
            <a:xfrm>
              <a:off x="81816" y="2713070"/>
              <a:ext cx="6712880" cy="41449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002060">
                <a:alpha val="55000"/>
              </a:srgbClr>
            </a:gs>
            <a:gs pos="48000">
              <a:srgbClr val="002060">
                <a:alpha val="58000"/>
                <a:lumMod val="61000"/>
              </a:srgbClr>
            </a:gs>
            <a:gs pos="100000">
              <a:schemeClr val="tx1">
                <a:alpha val="73000"/>
              </a:schemeClr>
            </a:gs>
          </a:gsLst>
          <a:lin ang="16200000" scaled="1"/>
          <a:tileRect/>
        </a:gradFill>
        <a:effectLst/>
      </p:bgPr>
    </p:bg>
    <p:spTree>
      <p:nvGrpSpPr>
        <p:cNvPr id="1" name=""/>
        <p:cNvGrpSpPr/>
        <p:nvPr/>
      </p:nvGrpSpPr>
      <p:grpSpPr>
        <a:xfrm>
          <a:off x="0" y="0"/>
          <a:ext cx="0" cy="0"/>
          <a:chOff x="0" y="0"/>
          <a:chExt cx="0" cy="0"/>
        </a:xfrm>
      </p:grpSpPr>
      <p:sp>
        <p:nvSpPr>
          <p:cNvPr id="2" name="标题 1"/>
          <p:cNvSpPr txBox="1"/>
          <p:nvPr/>
        </p:nvSpPr>
        <p:spPr>
          <a:xfrm>
            <a:off x="479423" y="611490"/>
            <a:ext cx="6786465" cy="590931"/>
          </a:xfrm>
          <a:prstGeom prst="rect">
            <a:avLst/>
          </a:prstGeom>
          <a:ln>
            <a:noFill/>
          </a:ln>
        </p:spPr>
        <p:txBody>
          <a:bodyPr wrap="square">
            <a:spAutoFit/>
          </a:bodyPr>
          <a:lstStyle>
            <a:lvl1pPr algn="l" defTabSz="914400" rtl="0" eaLnBrk="1" latinLnBrk="0" hangingPunct="1">
              <a:lnSpc>
                <a:spcPct val="90000"/>
              </a:lnSpc>
              <a:spcBef>
                <a:spcPct val="0"/>
              </a:spcBef>
              <a:buNone/>
              <a:defRPr lang="zh-CN" altLang="en-US" sz="3600" kern="0" spc="400" dirty="0">
                <a:solidFill>
                  <a:schemeClr val="bg1">
                    <a:lumMod val="95000"/>
                  </a:schemeClr>
                </a:solidFill>
                <a:latin typeface="微软雅黑" panose="020B0503020204020204" pitchFamily="34" charset="-122"/>
                <a:ea typeface="微软雅黑" panose="020B0503020204020204" pitchFamily="34" charset="-122"/>
                <a:cs typeface="+mj-cs"/>
              </a:defRPr>
            </a:lvl1pPr>
          </a:lstStyle>
          <a:p>
            <a:r>
              <a:rPr lang="zh-CN" altLang="en-US" dirty="0">
                <a:latin typeface="思源黑体 CN Bold" panose="020B0800000000000000" pitchFamily="34" charset="-122"/>
                <a:ea typeface="思源黑体 CN Bold" panose="020B0800000000000000" pitchFamily="34" charset="-122"/>
              </a:rPr>
              <a:t>单击此处编辑母版标题样式</a:t>
            </a:r>
          </a:p>
        </p:txBody>
      </p:sp>
      <p:sp>
        <p:nvSpPr>
          <p:cNvPr id="3"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4" name="内容占位符 17"/>
          <p:cNvSpPr txBox="1"/>
          <p:nvPr/>
        </p:nvSpPr>
        <p:spPr>
          <a:xfrm>
            <a:off x="479423" y="2133600"/>
            <a:ext cx="2911956" cy="769441"/>
          </a:xfrm>
          <a:prstGeom prst="rect">
            <a:avLst/>
          </a:prstGeom>
        </p:spPr>
        <p:txBody>
          <a:bodyPr wrap="square">
            <a:spAutoFit/>
          </a:bodyPr>
          <a:lstStyle>
            <a:lvl1pPr marL="0" indent="0" algn="l" defTabSz="914400" rtl="0" eaLnBrk="1" latinLnBrk="0" hangingPunct="1">
              <a:lnSpc>
                <a:spcPct val="110000"/>
              </a:lnSpc>
              <a:spcBef>
                <a:spcPts val="1000"/>
              </a:spcBef>
              <a:buFontTx/>
              <a:buNone/>
              <a:defRPr sz="2000" kern="0" spc="200" baseline="0">
                <a:solidFill>
                  <a:schemeClr val="bg1">
                    <a:lumMod val="9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10000"/>
              </a:lnSpc>
            </a:pPr>
            <a:r>
              <a:rPr lang="zh-CN" altLang="en-US" spc="200" baseline="0" dirty="0">
                <a:latin typeface="思源黑体 CN Regular" panose="020B0500000000000000" pitchFamily="34" charset="-122"/>
                <a:ea typeface="思源黑体 CN Regular" panose="020B0500000000000000" pitchFamily="34" charset="-122"/>
              </a:rPr>
              <a:t>单击此处编辑母版文本样式</a:t>
            </a:r>
          </a:p>
        </p:txBody>
      </p:sp>
      <p:sp>
        <p:nvSpPr>
          <p:cNvPr id="5" name="Subtitle 2"/>
          <p:cNvSpPr txBox="1"/>
          <p:nvPr/>
        </p:nvSpPr>
        <p:spPr>
          <a:xfrm>
            <a:off x="479425" y="1259772"/>
            <a:ext cx="4471686" cy="452020"/>
          </a:xfrm>
        </p:spPr>
        <p:txBody>
          <a:bodyPr wrap="square">
            <a:spAutoFit/>
          </a:bodyPr>
          <a:lstStyle>
            <a:lvl1pPr marL="0" indent="0" algn="l" defTabSz="914400" rtl="0" eaLnBrk="1" latinLnBrk="0" hangingPunct="1">
              <a:lnSpc>
                <a:spcPct val="90000"/>
              </a:lnSpc>
              <a:spcBef>
                <a:spcPts val="1000"/>
              </a:spcBef>
              <a:buFont typeface="Arial" panose="020B0604020202090204" pitchFamily="34" charset="0"/>
              <a:buNone/>
              <a:defRPr sz="2000" kern="1200">
                <a:solidFill>
                  <a:schemeClr val="bg1">
                    <a:lumMod val="95000"/>
                  </a:schemeClr>
                </a:solidFill>
                <a:latin typeface="微软雅黑 Light" panose="020B0502040204020203" pitchFamily="34" charset="-122"/>
                <a:ea typeface="微软雅黑 Light" panose="020B0502040204020203" pitchFamily="34" charset="-122"/>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r>
              <a:rPr lang="en-US" dirty="0"/>
              <a:t>Click to edit Master subtitle style</a:t>
            </a:r>
          </a:p>
        </p:txBody>
      </p:sp>
      <p:sp>
        <p:nvSpPr>
          <p:cNvPr id="14" name="图片占位符 3"/>
          <p:cNvSpPr txBox="1"/>
          <p:nvPr/>
        </p:nvSpPr>
        <p:spPr>
          <a:xfrm>
            <a:off x="4739640" y="2118930"/>
            <a:ext cx="6953685" cy="4226308"/>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dirty="0">
                <a:latin typeface="思源黑体 CN Regular" panose="020B0500000000000000" pitchFamily="34" charset="-122"/>
                <a:ea typeface="思源黑体 CN Regular" panose="020B0500000000000000" pitchFamily="34" charset="-122"/>
              </a:rPr>
              <a:t>单击图标添加图片</a:t>
            </a:r>
          </a:p>
        </p:txBody>
      </p:sp>
      <p:pic>
        <p:nvPicPr>
          <p:cNvPr id="7" name="图片 6"/>
          <p:cNvPicPr>
            <a:picLocks noChangeAspect="1"/>
          </p:cNvPicPr>
          <p:nvPr userDrawn="1"/>
        </p:nvPicPr>
        <p:blipFill>
          <a:blip r:embed="rId17" cstate="screen"/>
          <a:stretch>
            <a:fillRect/>
          </a:stretch>
        </p:blipFill>
        <p:spPr>
          <a:xfrm>
            <a:off x="10027876" y="230039"/>
            <a:ext cx="1828799" cy="76290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48999" y="2060848"/>
            <a:ext cx="10837501" cy="1938992"/>
          </a:xfrm>
        </p:spPr>
        <p:txBody>
          <a:bodyPr/>
          <a:lstStyle/>
          <a:p>
            <a:pPr>
              <a:lnSpc>
                <a:spcPct val="100000"/>
              </a:lnSpc>
            </a:pPr>
            <a:r>
              <a:rPr lang="en-US" altLang="zh-CN" dirty="0">
                <a:latin typeface="思源黑体 CN Bold" panose="020B0800000000000000" pitchFamily="34" charset="-122"/>
                <a:ea typeface="思源黑体 CN Bold" panose="020B0800000000000000" pitchFamily="34" charset="-122"/>
              </a:rPr>
              <a:t>Kaggle </a:t>
            </a:r>
            <a:r>
              <a:rPr lang="zh-CN" altLang="en-US" dirty="0">
                <a:latin typeface="思源黑体 CN Bold" panose="020B0800000000000000" pitchFamily="34" charset="-122"/>
                <a:ea typeface="思源黑体 CN Bold" panose="020B0800000000000000" pitchFamily="34" charset="-122"/>
              </a:rPr>
              <a:t>简街实时市场数据预测比赛</a:t>
            </a:r>
            <a:endParaRPr dirty="0">
              <a:latin typeface="思源黑体 CN Bold" panose="020B0800000000000000" pitchFamily="34" charset="-122"/>
              <a:ea typeface="思源黑体 CN Bold" panose="020B0800000000000000" pitchFamily="34" charset="-122"/>
            </a:endParaRPr>
          </a:p>
        </p:txBody>
      </p:sp>
      <p:sp>
        <p:nvSpPr>
          <p:cNvPr id="4" name="Subtitle 2"/>
          <p:cNvSpPr txBox="1"/>
          <p:nvPr/>
        </p:nvSpPr>
        <p:spPr>
          <a:xfrm>
            <a:off x="648999" y="4264666"/>
            <a:ext cx="6156750" cy="478155"/>
          </a:xfrm>
        </p:spPr>
        <p:txBody>
          <a:bodyPr wrap="square">
            <a:spAutoFit/>
          </a:bodyPr>
          <a:lstStyle>
            <a:lvl1pPr marL="0" indent="0" algn="l" defTabSz="914400" rtl="0" eaLnBrk="1" latinLnBrk="0" hangingPunct="1">
              <a:lnSpc>
                <a:spcPct val="90000"/>
              </a:lnSpc>
              <a:spcBef>
                <a:spcPts val="1000"/>
              </a:spcBef>
              <a:buFont typeface="Arial" panose="020B0604020202090204" pitchFamily="34" charset="0"/>
              <a:buNone/>
              <a:defRPr sz="2800" kern="1200">
                <a:solidFill>
                  <a:schemeClr val="bg1">
                    <a:lumMod val="85000"/>
                  </a:schemeClr>
                </a:solidFill>
                <a:latin typeface="微软雅黑 Light" panose="020B0502040204020203" pitchFamily="34" charset="-122"/>
                <a:ea typeface="微软雅黑 Light" panose="020B0502040204020203" pitchFamily="34" charset="-122"/>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r>
              <a:rPr lang="zh-CN" altLang="en-US" b="1" spc="130" dirty="0">
                <a:latin typeface="思源黑体 CN Light" panose="020B0300000000000000" pitchFamily="34" charset="-122"/>
                <a:ea typeface="思源黑体 CN Light" panose="020B0300000000000000" pitchFamily="34" charset="-122"/>
              </a:rPr>
              <a:t>导师： </a:t>
            </a:r>
            <a:r>
              <a:rPr lang="en-US" altLang="zh-CN" b="1" spc="130" dirty="0">
                <a:latin typeface="思源黑体 CN Light" panose="020B0300000000000000" pitchFamily="34" charset="-122"/>
                <a:ea typeface="思源黑体 CN Light" panose="020B0300000000000000" pitchFamily="34" charset="-122"/>
              </a:rPr>
              <a:t>Andrew</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1</a:t>
            </a:r>
            <a:r>
              <a:rPr lang="zh-CN" altLang="en-US" dirty="0"/>
              <a:t> 时间序列交叉验证</a:t>
            </a:r>
          </a:p>
        </p:txBody>
      </p:sp>
      <p:sp>
        <p:nvSpPr>
          <p:cNvPr id="6" name="内容占位符 5"/>
          <p:cNvSpPr>
            <a:spLocks noGrp="1"/>
          </p:cNvSpPr>
          <p:nvPr>
            <p:ph sz="quarter" idx="10"/>
          </p:nvPr>
        </p:nvSpPr>
        <p:spPr>
          <a:xfrm>
            <a:off x="487791" y="1753701"/>
            <a:ext cx="11233152" cy="6267678"/>
          </a:xfrm>
        </p:spPr>
        <p:txBody>
          <a:bodyPr/>
          <a:lstStyle/>
          <a:p>
            <a:r>
              <a:rPr lang="en-US" altLang="zh-CN" sz="1600" b="1" dirty="0"/>
              <a:t>1. </a:t>
            </a:r>
            <a:r>
              <a:rPr lang="zh-CN" altLang="en-US" sz="1600" b="1" dirty="0"/>
              <a:t>时间序列的滚动（滑动）窗口交叉验证</a:t>
            </a:r>
          </a:p>
          <a:p>
            <a:r>
              <a:rPr lang="zh-CN" altLang="en-US" sz="1600" dirty="0"/>
              <a:t>在滚动窗口交叉验证中，每次训练模型时，训练集的大小保持不变，测试集逐步向前推进。</a:t>
            </a:r>
          </a:p>
          <a:p>
            <a:pPr>
              <a:buFont typeface="Arial" panose="020B0604020202020204" pitchFamily="34" charset="0"/>
              <a:buChar char="•"/>
            </a:pPr>
            <a:r>
              <a:rPr lang="zh-CN" altLang="en-US" sz="1600" b="1" dirty="0"/>
              <a:t>训练集大小</a:t>
            </a:r>
            <a:r>
              <a:rPr lang="zh-CN" altLang="en-US" sz="1600" dirty="0"/>
              <a:t>：保持固定，例如每次使用过去的一年的数据训练模型。</a:t>
            </a:r>
          </a:p>
          <a:p>
            <a:pPr>
              <a:buFont typeface="Arial" panose="020B0604020202020204" pitchFamily="34" charset="0"/>
              <a:buChar char="•"/>
            </a:pPr>
            <a:r>
              <a:rPr lang="zh-CN" altLang="en-US" sz="1600" b="1" dirty="0"/>
              <a:t>测试集大小</a:t>
            </a:r>
            <a:r>
              <a:rPr lang="zh-CN" altLang="en-US" sz="1600" dirty="0"/>
              <a:t>：每次预测的时间窗口大小保持不变（例如，每次测试一周的数据）。</a:t>
            </a:r>
          </a:p>
          <a:p>
            <a:pPr>
              <a:buFont typeface="Arial" panose="020B0604020202020204" pitchFamily="34" charset="0"/>
              <a:buChar char="•"/>
            </a:pPr>
            <a:r>
              <a:rPr lang="zh-CN" altLang="en-US" sz="1600" b="1" dirty="0"/>
              <a:t>训练集的更新</a:t>
            </a:r>
            <a:r>
              <a:rPr lang="zh-CN" altLang="en-US" sz="1600" dirty="0"/>
              <a:t>：每次迭代时，训练集会向后滚动，添加新的数据，去掉最旧的数据。</a:t>
            </a:r>
          </a:p>
          <a:p>
            <a:r>
              <a:rPr lang="zh-CN" altLang="en-US" sz="1600" b="1" dirty="0"/>
              <a:t>滚动窗口的流程</a:t>
            </a:r>
            <a:r>
              <a:rPr lang="zh-CN" altLang="en-US" sz="1600" dirty="0"/>
              <a:t>：</a:t>
            </a:r>
          </a:p>
          <a:p>
            <a:pPr>
              <a:buFont typeface="Arial" panose="020B0604020202020204" pitchFamily="34" charset="0"/>
              <a:buChar char="•"/>
            </a:pPr>
            <a:r>
              <a:rPr lang="zh-CN" altLang="en-US" sz="1600" dirty="0"/>
              <a:t>第 </a:t>
            </a:r>
            <a:r>
              <a:rPr lang="en-US" altLang="zh-CN" sz="1600" dirty="0"/>
              <a:t>1 </a:t>
            </a:r>
            <a:r>
              <a:rPr lang="zh-CN" altLang="en-US" sz="1600" dirty="0"/>
              <a:t>次训练：使用数据集中的前 </a:t>
            </a:r>
            <a:r>
              <a:rPr lang="en" altLang="zh-CN" sz="1600" dirty="0"/>
              <a:t>n </a:t>
            </a:r>
            <a:r>
              <a:rPr lang="zh-CN" altLang="en-US" sz="1600" dirty="0"/>
              <a:t>个样本进行训练，后续 </a:t>
            </a:r>
            <a:r>
              <a:rPr lang="en" altLang="zh-CN" sz="1600" dirty="0"/>
              <a:t>m </a:t>
            </a:r>
            <a:r>
              <a:rPr lang="zh-CN" altLang="en-US" sz="1600" dirty="0"/>
              <a:t>个样本作为测试集。</a:t>
            </a:r>
          </a:p>
          <a:p>
            <a:pPr>
              <a:buFont typeface="Arial" panose="020B0604020202020204" pitchFamily="34" charset="0"/>
              <a:buChar char="•"/>
            </a:pPr>
            <a:r>
              <a:rPr lang="zh-CN" altLang="en-US" sz="1600" dirty="0"/>
              <a:t>第 </a:t>
            </a:r>
            <a:r>
              <a:rPr lang="en-US" altLang="zh-CN" sz="1600" dirty="0"/>
              <a:t>2 </a:t>
            </a:r>
            <a:r>
              <a:rPr lang="zh-CN" altLang="en-US" sz="1600" dirty="0"/>
              <a:t>次训练：使用前第</a:t>
            </a:r>
            <a:r>
              <a:rPr lang="en-US" altLang="zh-CN" sz="1600" dirty="0"/>
              <a:t>m+1</a:t>
            </a:r>
            <a:r>
              <a:rPr lang="zh-CN" altLang="en-US" sz="1600" dirty="0"/>
              <a:t>个样本到第</a:t>
            </a:r>
            <a:r>
              <a:rPr lang="en-US" altLang="zh-CN" sz="1600" dirty="0" err="1"/>
              <a:t>n+m</a:t>
            </a:r>
            <a:r>
              <a:rPr lang="zh-CN" altLang="en-US" sz="1600" dirty="0"/>
              <a:t>个样本进行训练，接着将下一个时间段（</a:t>
            </a:r>
            <a:r>
              <a:rPr lang="en" altLang="zh-CN" sz="1600" dirty="0"/>
              <a:t>m</a:t>
            </a:r>
            <a:r>
              <a:rPr lang="zh-CN" altLang="en" sz="1600" dirty="0"/>
              <a:t>）</a:t>
            </a:r>
            <a:r>
              <a:rPr lang="zh-CN" altLang="en-US" sz="1600" dirty="0"/>
              <a:t>的数据作为测试集。</a:t>
            </a:r>
          </a:p>
          <a:p>
            <a:pPr>
              <a:buFont typeface="Arial" panose="020B0604020202020204" pitchFamily="34" charset="0"/>
              <a:buChar char="•"/>
            </a:pPr>
            <a:r>
              <a:rPr lang="zh-CN" altLang="en-US" sz="1600" dirty="0"/>
              <a:t>这样不断滚动直到所有的样本都被用于测试。</a:t>
            </a:r>
          </a:p>
          <a:p>
            <a:r>
              <a:rPr lang="zh-CN" altLang="en-US" sz="1600" b="1" dirty="0"/>
              <a:t>优点</a:t>
            </a:r>
            <a:r>
              <a:rPr lang="zh-CN" altLang="en-US" sz="1600" dirty="0"/>
              <a:t>：</a:t>
            </a:r>
          </a:p>
          <a:p>
            <a:pPr>
              <a:buFont typeface="Arial" panose="020B0604020202020204" pitchFamily="34" charset="0"/>
              <a:buChar char="•"/>
            </a:pPr>
            <a:r>
              <a:rPr lang="zh-CN" altLang="en-US" sz="1600" dirty="0"/>
              <a:t>保证了训练集与测试集的时间顺序。</a:t>
            </a:r>
          </a:p>
          <a:p>
            <a:pPr>
              <a:buFont typeface="Arial" panose="020B0604020202020204" pitchFamily="34" charset="0"/>
              <a:buChar char="•"/>
            </a:pPr>
            <a:r>
              <a:rPr lang="zh-CN" altLang="en-US" sz="1600" dirty="0"/>
              <a:t>可以模拟未来未知的情况，避免了信息泄露</a:t>
            </a:r>
          </a:p>
          <a:p>
            <a:pPr algn="l" fontAlgn="base"/>
            <a:endParaRPr lang="en" altLang="zh-CN" sz="1600" b="0" i="0" u="none" strike="noStrike" dirty="0">
              <a:solidFill>
                <a:srgbClr val="3C4043"/>
              </a:solidFill>
              <a:effectLst/>
              <a:latin typeface="inherit"/>
            </a:endParaRPr>
          </a:p>
          <a:p>
            <a:pPr>
              <a:buFont typeface="Wingdings" panose="05000000000000000000" pitchFamily="2" charset="2"/>
            </a:pPr>
            <a:endParaRPr lang="en-US" altLang="zh-CN" sz="1800" spc="130" dirty="0">
              <a:solidFill>
                <a:srgbClr val="66FFFF"/>
              </a:solidFill>
            </a:endParaRPr>
          </a:p>
          <a:p>
            <a:endParaRPr lang="en-US" altLang="zh-CN" sz="1800" spc="130" dirty="0">
              <a:solidFill>
                <a:schemeClr val="bg1"/>
              </a:solidFill>
            </a:endParaRPr>
          </a:p>
        </p:txBody>
      </p:sp>
      <p:sp>
        <p:nvSpPr>
          <p:cNvPr id="5" name="副标题 4"/>
          <p:cNvSpPr>
            <a:spLocks noGrp="1"/>
          </p:cNvSpPr>
          <p:nvPr>
            <p:ph type="subTitle" idx="1"/>
          </p:nvPr>
        </p:nvSpPr>
        <p:spPr>
          <a:xfrm>
            <a:off x="479423" y="1275723"/>
            <a:ext cx="4471686" cy="368300"/>
          </a:xfrm>
        </p:spPr>
        <p:txBody>
          <a:bodyPr/>
          <a:lstStyle/>
          <a:p>
            <a:r>
              <a:rPr lang="en-US" altLang="zh-CN" dirty="0">
                <a:solidFill>
                  <a:schemeClr val="bg1">
                    <a:lumMod val="85000"/>
                  </a:schemeClr>
                </a:solidFill>
                <a:sym typeface="+mn-ea"/>
              </a:rPr>
              <a:t>Cross</a:t>
            </a:r>
            <a:r>
              <a:rPr lang="zh-CN" altLang="en-US" dirty="0">
                <a:solidFill>
                  <a:schemeClr val="bg1">
                    <a:lumMod val="85000"/>
                  </a:schemeClr>
                </a:solidFill>
                <a:sym typeface="+mn-ea"/>
              </a:rPr>
              <a:t> </a:t>
            </a:r>
            <a:r>
              <a:rPr lang="en-US" altLang="zh-CN" dirty="0">
                <a:solidFill>
                  <a:schemeClr val="bg1">
                    <a:lumMod val="85000"/>
                  </a:schemeClr>
                </a:solidFill>
                <a:sym typeface="+mn-ea"/>
              </a:rPr>
              <a:t>Validation</a:t>
            </a:r>
            <a:endParaRPr lang="zh-CN" altLang="en-US" dirty="0">
              <a:solidFill>
                <a:schemeClr val="bg1"/>
              </a:solidFill>
            </a:endParaRPr>
          </a:p>
        </p:txBody>
      </p:sp>
    </p:spTree>
    <p:extLst>
      <p:ext uri="{BB962C8B-B14F-4D97-AF65-F5344CB8AC3E}">
        <p14:creationId xmlns:p14="http://schemas.microsoft.com/office/powerpoint/2010/main" val="1037474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1</a:t>
            </a:r>
            <a:r>
              <a:rPr lang="zh-CN" altLang="en-US" dirty="0"/>
              <a:t> 时间序列交叉验证</a:t>
            </a:r>
          </a:p>
        </p:txBody>
      </p:sp>
      <p:sp>
        <p:nvSpPr>
          <p:cNvPr id="6" name="内容占位符 5"/>
          <p:cNvSpPr>
            <a:spLocks noGrp="1"/>
          </p:cNvSpPr>
          <p:nvPr>
            <p:ph sz="quarter" idx="10"/>
          </p:nvPr>
        </p:nvSpPr>
        <p:spPr>
          <a:xfrm>
            <a:off x="487791" y="1753701"/>
            <a:ext cx="11233152" cy="5590569"/>
          </a:xfrm>
        </p:spPr>
        <p:txBody>
          <a:bodyPr/>
          <a:lstStyle/>
          <a:p>
            <a:r>
              <a:rPr lang="en-US" altLang="zh-CN" sz="1400" b="1" dirty="0"/>
              <a:t>2. </a:t>
            </a:r>
            <a:r>
              <a:rPr lang="zh-CN" altLang="en-US" sz="1400" b="1" dirty="0"/>
              <a:t>扩展窗口交叉验证</a:t>
            </a:r>
          </a:p>
          <a:p>
            <a:r>
              <a:rPr lang="zh-CN" altLang="en-US" sz="1400" dirty="0"/>
              <a:t>在扩展窗口交叉验证中，每次训练时，训练集的大小会逐渐增加，包含了所有历史数据，测试集依然是时间顺序向前推进。</a:t>
            </a:r>
          </a:p>
          <a:p>
            <a:pPr>
              <a:buFont typeface="Arial" panose="020B0604020202020204" pitchFamily="34" charset="0"/>
              <a:buChar char="•"/>
            </a:pPr>
            <a:r>
              <a:rPr lang="zh-CN" altLang="en-US" sz="1400" b="1" dirty="0"/>
              <a:t>训练集大小</a:t>
            </a:r>
            <a:r>
              <a:rPr lang="zh-CN" altLang="en-US" sz="1400" dirty="0"/>
              <a:t>：每次迭代时，训练集包含了从最初到当前的所有数据，因此训练集的大小不断增大。</a:t>
            </a:r>
          </a:p>
          <a:p>
            <a:pPr>
              <a:buFont typeface="Arial" panose="020B0604020202020204" pitchFamily="34" charset="0"/>
              <a:buChar char="•"/>
            </a:pPr>
            <a:r>
              <a:rPr lang="zh-CN" altLang="en-US" sz="1400" b="1" dirty="0"/>
              <a:t>测试集大小</a:t>
            </a:r>
            <a:r>
              <a:rPr lang="zh-CN" altLang="en-US" sz="1400" dirty="0"/>
              <a:t>：通常保持不变，例如每次测试 </a:t>
            </a:r>
            <a:r>
              <a:rPr lang="en-US" altLang="zh-CN" sz="1400" dirty="0"/>
              <a:t>1 </a:t>
            </a:r>
            <a:r>
              <a:rPr lang="zh-CN" altLang="en-US" sz="1400" dirty="0"/>
              <a:t>周的数据。</a:t>
            </a:r>
          </a:p>
          <a:p>
            <a:pPr>
              <a:buFont typeface="Arial" panose="020B0604020202020204" pitchFamily="34" charset="0"/>
              <a:buChar char="•"/>
            </a:pPr>
            <a:r>
              <a:rPr lang="zh-CN" altLang="en-US" sz="1400" b="1" dirty="0"/>
              <a:t>训练集的更新</a:t>
            </a:r>
            <a:r>
              <a:rPr lang="zh-CN" altLang="en-US" sz="1400" dirty="0"/>
              <a:t>：每次迭代时，训练集会扩展，而测试集不断向前推进。</a:t>
            </a:r>
          </a:p>
          <a:p>
            <a:r>
              <a:rPr lang="zh-CN" altLang="en-US" sz="1400" b="1" dirty="0"/>
              <a:t>扩展窗口的流程</a:t>
            </a:r>
            <a:r>
              <a:rPr lang="zh-CN" altLang="en-US" sz="1400" dirty="0"/>
              <a:t>：</a:t>
            </a:r>
          </a:p>
          <a:p>
            <a:pPr>
              <a:buFont typeface="Arial" panose="020B0604020202020204" pitchFamily="34" charset="0"/>
              <a:buChar char="•"/>
            </a:pPr>
            <a:r>
              <a:rPr lang="zh-CN" altLang="en-US" sz="1400" dirty="0"/>
              <a:t>第 </a:t>
            </a:r>
            <a:r>
              <a:rPr lang="en-US" altLang="zh-CN" sz="1400" dirty="0"/>
              <a:t>1 </a:t>
            </a:r>
            <a:r>
              <a:rPr lang="zh-CN" altLang="en-US" sz="1400" dirty="0"/>
              <a:t>次训练：使用前 </a:t>
            </a:r>
            <a:r>
              <a:rPr lang="en" altLang="zh-CN" sz="1400" dirty="0"/>
              <a:t>n </a:t>
            </a:r>
            <a:r>
              <a:rPr lang="zh-CN" altLang="en-US" sz="1400" dirty="0"/>
              <a:t>个样本进行训练，测试集是后 </a:t>
            </a:r>
            <a:r>
              <a:rPr lang="en" altLang="zh-CN" sz="1400" dirty="0"/>
              <a:t>m </a:t>
            </a:r>
            <a:r>
              <a:rPr lang="zh-CN" altLang="en-US" sz="1400" dirty="0"/>
              <a:t>个样本。</a:t>
            </a:r>
          </a:p>
          <a:p>
            <a:pPr>
              <a:buFont typeface="Arial" panose="020B0604020202020204" pitchFamily="34" charset="0"/>
              <a:buChar char="•"/>
            </a:pPr>
            <a:r>
              <a:rPr lang="zh-CN" altLang="en-US" sz="1400" dirty="0"/>
              <a:t>第 </a:t>
            </a:r>
            <a:r>
              <a:rPr lang="en-US" altLang="zh-CN" sz="1400" dirty="0"/>
              <a:t>2 </a:t>
            </a:r>
            <a:r>
              <a:rPr lang="zh-CN" altLang="en-US" sz="1400" dirty="0"/>
              <a:t>次训练：使用前 </a:t>
            </a:r>
            <a:r>
              <a:rPr lang="en" altLang="zh-CN" sz="1400" dirty="0"/>
              <a:t>n + m </a:t>
            </a:r>
            <a:r>
              <a:rPr lang="zh-CN" altLang="en-US" sz="1400" dirty="0"/>
              <a:t>个样本进行训练，测试集是下一个时间段的数据。</a:t>
            </a:r>
          </a:p>
          <a:p>
            <a:pPr>
              <a:buFont typeface="Arial" panose="020B0604020202020204" pitchFamily="34" charset="0"/>
              <a:buChar char="•"/>
            </a:pPr>
            <a:r>
              <a:rPr lang="zh-CN" altLang="en-US" sz="1400" dirty="0"/>
              <a:t>这样训练集会逐步扩展，但测试集大小保持固定。</a:t>
            </a:r>
          </a:p>
          <a:p>
            <a:r>
              <a:rPr lang="zh-CN" altLang="en-US" sz="1400" b="1" dirty="0"/>
              <a:t>优点</a:t>
            </a:r>
            <a:r>
              <a:rPr lang="zh-CN" altLang="en-US" sz="1400" dirty="0"/>
              <a:t>：</a:t>
            </a:r>
          </a:p>
          <a:p>
            <a:pPr>
              <a:buFont typeface="Arial" panose="020B0604020202020204" pitchFamily="34" charset="0"/>
              <a:buChar char="•"/>
            </a:pPr>
            <a:r>
              <a:rPr lang="zh-CN" altLang="en-US" sz="1400" dirty="0"/>
              <a:t>训练集逐步增大，模拟了历史数据的增长过程。</a:t>
            </a:r>
          </a:p>
          <a:p>
            <a:pPr>
              <a:buFont typeface="Arial" panose="020B0604020202020204" pitchFamily="34" charset="0"/>
              <a:buChar char="•"/>
            </a:pPr>
            <a:r>
              <a:rPr lang="zh-CN" altLang="en-US" sz="1400" dirty="0"/>
              <a:t>在未来的预测中，训练数据不断增加，因此模型可以不断学习到更多的信息。</a:t>
            </a:r>
          </a:p>
          <a:p>
            <a:pPr algn="l" fontAlgn="base"/>
            <a:endParaRPr lang="en" altLang="zh-CN" sz="1600" b="0" i="0" u="none" strike="noStrike" dirty="0">
              <a:solidFill>
                <a:srgbClr val="3C4043"/>
              </a:solidFill>
              <a:effectLst/>
              <a:latin typeface="inherit"/>
            </a:endParaRPr>
          </a:p>
          <a:p>
            <a:pPr>
              <a:buFont typeface="Wingdings" panose="05000000000000000000" pitchFamily="2" charset="2"/>
            </a:pPr>
            <a:endParaRPr lang="en-US" altLang="zh-CN" sz="1800" spc="130" dirty="0">
              <a:solidFill>
                <a:srgbClr val="66FFFF"/>
              </a:solidFill>
            </a:endParaRPr>
          </a:p>
          <a:p>
            <a:endParaRPr lang="en-US" altLang="zh-CN" sz="1800" spc="130" dirty="0">
              <a:solidFill>
                <a:schemeClr val="bg1"/>
              </a:solidFill>
            </a:endParaRPr>
          </a:p>
        </p:txBody>
      </p:sp>
      <p:sp>
        <p:nvSpPr>
          <p:cNvPr id="5" name="副标题 4"/>
          <p:cNvSpPr>
            <a:spLocks noGrp="1"/>
          </p:cNvSpPr>
          <p:nvPr>
            <p:ph type="subTitle" idx="1"/>
          </p:nvPr>
        </p:nvSpPr>
        <p:spPr>
          <a:xfrm>
            <a:off x="479423" y="1275723"/>
            <a:ext cx="4471686" cy="368300"/>
          </a:xfrm>
        </p:spPr>
        <p:txBody>
          <a:bodyPr/>
          <a:lstStyle/>
          <a:p>
            <a:r>
              <a:rPr lang="en-US" altLang="zh-CN" dirty="0">
                <a:solidFill>
                  <a:schemeClr val="bg1">
                    <a:lumMod val="85000"/>
                  </a:schemeClr>
                </a:solidFill>
                <a:sym typeface="+mn-ea"/>
              </a:rPr>
              <a:t>Cross</a:t>
            </a:r>
            <a:r>
              <a:rPr lang="zh-CN" altLang="en-US" dirty="0">
                <a:solidFill>
                  <a:schemeClr val="bg1">
                    <a:lumMod val="85000"/>
                  </a:schemeClr>
                </a:solidFill>
                <a:sym typeface="+mn-ea"/>
              </a:rPr>
              <a:t> </a:t>
            </a:r>
            <a:r>
              <a:rPr lang="en-US" altLang="zh-CN" dirty="0">
                <a:solidFill>
                  <a:schemeClr val="bg1">
                    <a:lumMod val="85000"/>
                  </a:schemeClr>
                </a:solidFill>
                <a:sym typeface="+mn-ea"/>
              </a:rPr>
              <a:t>Validation</a:t>
            </a:r>
            <a:endParaRPr lang="zh-CN" altLang="en-US" dirty="0">
              <a:solidFill>
                <a:schemeClr val="bg1"/>
              </a:solidFill>
            </a:endParaRPr>
          </a:p>
        </p:txBody>
      </p:sp>
    </p:spTree>
    <p:extLst>
      <p:ext uri="{BB962C8B-B14F-4D97-AF65-F5344CB8AC3E}">
        <p14:creationId xmlns:p14="http://schemas.microsoft.com/office/powerpoint/2010/main" val="1105851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1</a:t>
            </a:r>
            <a:r>
              <a:rPr lang="zh-CN" altLang="en-US" dirty="0"/>
              <a:t> 时间序列交叉验证</a:t>
            </a:r>
          </a:p>
        </p:txBody>
      </p:sp>
      <p:sp>
        <p:nvSpPr>
          <p:cNvPr id="6" name="内容占位符 5"/>
          <p:cNvSpPr>
            <a:spLocks noGrp="1"/>
          </p:cNvSpPr>
          <p:nvPr>
            <p:ph sz="quarter" idx="10"/>
          </p:nvPr>
        </p:nvSpPr>
        <p:spPr>
          <a:xfrm>
            <a:off x="479423" y="1916832"/>
            <a:ext cx="11233152" cy="2405082"/>
          </a:xfrm>
        </p:spPr>
        <p:txBody>
          <a:bodyPr/>
          <a:lstStyle/>
          <a:p>
            <a:pPr fontAlgn="base"/>
            <a:r>
              <a:rPr lang="zh-CN" altLang="en-US" sz="1600" dirty="0"/>
              <a:t>拓展：</a:t>
            </a:r>
            <a:endParaRPr lang="en-US" altLang="zh-CN" sz="1600" dirty="0"/>
          </a:p>
          <a:p>
            <a:pPr fontAlgn="base"/>
            <a:r>
              <a:rPr lang="zh-CN" altLang="en-US" sz="1600" dirty="0"/>
              <a:t>上次</a:t>
            </a:r>
            <a:r>
              <a:rPr lang="en-US" altLang="zh-CN" sz="1600" dirty="0" err="1"/>
              <a:t>kaggle</a:t>
            </a:r>
            <a:r>
              <a:rPr lang="zh-CN" altLang="en-US" sz="1600" dirty="0"/>
              <a:t> </a:t>
            </a:r>
            <a:r>
              <a:rPr lang="en-US" altLang="zh-CN" sz="1600" dirty="0"/>
              <a:t>jane</a:t>
            </a:r>
            <a:r>
              <a:rPr lang="zh-CN" altLang="en-US" sz="1600" dirty="0"/>
              <a:t> </a:t>
            </a:r>
            <a:r>
              <a:rPr lang="en-US" altLang="zh-CN" sz="1600" dirty="0"/>
              <a:t>street</a:t>
            </a:r>
            <a:r>
              <a:rPr lang="zh-CN" altLang="en-US" sz="1600" dirty="0"/>
              <a:t>的比赛中使用的时序交叉验证的方法</a:t>
            </a:r>
            <a:r>
              <a:rPr lang="en-US" altLang="zh-CN" sz="1600"/>
              <a:t>:</a:t>
            </a:r>
          </a:p>
          <a:p>
            <a:pPr fontAlgn="base"/>
            <a:r>
              <a:rPr lang="en-US" altLang="zh-CN" sz="1600"/>
              <a:t>https</a:t>
            </a:r>
            <a:r>
              <a:rPr lang="en-US" altLang="zh-CN" sz="1600" dirty="0"/>
              <a:t>://</a:t>
            </a:r>
            <a:r>
              <a:rPr lang="en-US" altLang="zh-CN" sz="1600" dirty="0" err="1"/>
              <a:t>www.kaggle.com</a:t>
            </a:r>
            <a:r>
              <a:rPr lang="en-US" altLang="zh-CN" sz="1600" dirty="0"/>
              <a:t>/code/gogo827jz/combinatorial-purged-group-k-fold</a:t>
            </a:r>
          </a:p>
          <a:p>
            <a:pPr fontAlgn="base"/>
            <a:endParaRPr lang="en" altLang="zh-CN" sz="1600" dirty="0">
              <a:solidFill>
                <a:srgbClr val="3C4043"/>
              </a:solidFill>
              <a:latin typeface="inherit"/>
            </a:endParaRPr>
          </a:p>
          <a:p>
            <a:pPr>
              <a:buFont typeface="Wingdings" panose="05000000000000000000" pitchFamily="2" charset="2"/>
            </a:pPr>
            <a:endParaRPr lang="en-US" altLang="zh-CN" sz="1800" spc="130" dirty="0">
              <a:solidFill>
                <a:srgbClr val="66FFFF"/>
              </a:solidFill>
            </a:endParaRPr>
          </a:p>
          <a:p>
            <a:endParaRPr lang="en-US" altLang="zh-CN" sz="1800" spc="130" dirty="0">
              <a:solidFill>
                <a:schemeClr val="bg1"/>
              </a:solidFill>
            </a:endParaRPr>
          </a:p>
        </p:txBody>
      </p:sp>
      <p:sp>
        <p:nvSpPr>
          <p:cNvPr id="5" name="副标题 4"/>
          <p:cNvSpPr>
            <a:spLocks noGrp="1"/>
          </p:cNvSpPr>
          <p:nvPr>
            <p:ph type="subTitle" idx="1"/>
          </p:nvPr>
        </p:nvSpPr>
        <p:spPr>
          <a:xfrm>
            <a:off x="479423" y="1275723"/>
            <a:ext cx="4471686" cy="368300"/>
          </a:xfrm>
        </p:spPr>
        <p:txBody>
          <a:bodyPr/>
          <a:lstStyle/>
          <a:p>
            <a:r>
              <a:rPr lang="en-US" altLang="zh-CN" dirty="0">
                <a:solidFill>
                  <a:schemeClr val="bg1">
                    <a:lumMod val="85000"/>
                  </a:schemeClr>
                </a:solidFill>
                <a:sym typeface="+mn-ea"/>
              </a:rPr>
              <a:t>Cross</a:t>
            </a:r>
            <a:r>
              <a:rPr lang="zh-CN" altLang="en-US" dirty="0">
                <a:solidFill>
                  <a:schemeClr val="bg1">
                    <a:lumMod val="85000"/>
                  </a:schemeClr>
                </a:solidFill>
                <a:sym typeface="+mn-ea"/>
              </a:rPr>
              <a:t> </a:t>
            </a:r>
            <a:r>
              <a:rPr lang="en-US" altLang="zh-CN" dirty="0">
                <a:solidFill>
                  <a:schemeClr val="bg1">
                    <a:lumMod val="85000"/>
                  </a:schemeClr>
                </a:solidFill>
                <a:sym typeface="+mn-ea"/>
              </a:rPr>
              <a:t>Validation</a:t>
            </a:r>
            <a:endParaRPr lang="zh-CN" altLang="en-US" dirty="0">
              <a:solidFill>
                <a:schemeClr val="bg1"/>
              </a:solidFill>
            </a:endParaRPr>
          </a:p>
        </p:txBody>
      </p:sp>
    </p:spTree>
    <p:extLst>
      <p:ext uri="{BB962C8B-B14F-4D97-AF65-F5344CB8AC3E}">
        <p14:creationId xmlns:p14="http://schemas.microsoft.com/office/powerpoint/2010/main" val="1290409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90931"/>
          </a:xfrm>
        </p:spPr>
        <p:txBody>
          <a:bodyPr/>
          <a:lstStyle/>
          <a:p>
            <a:r>
              <a:rPr lang="en-US" altLang="zh-CN" dirty="0"/>
              <a:t>2</a:t>
            </a:r>
            <a:r>
              <a:rPr lang="zh-CN" altLang="en-US" dirty="0"/>
              <a:t> 基于特征重要性的特征选择</a:t>
            </a:r>
            <a:endParaRPr lang="en-US" altLang="zh-CN" dirty="0"/>
          </a:p>
        </p:txBody>
      </p:sp>
      <p:sp>
        <p:nvSpPr>
          <p:cNvPr id="6" name="内容占位符 5"/>
          <p:cNvSpPr>
            <a:spLocks noGrp="1"/>
          </p:cNvSpPr>
          <p:nvPr>
            <p:ph sz="quarter" idx="10"/>
          </p:nvPr>
        </p:nvSpPr>
        <p:spPr>
          <a:xfrm>
            <a:off x="479423" y="2070905"/>
            <a:ext cx="11233152" cy="6994031"/>
          </a:xfrm>
        </p:spPr>
        <p:txBody>
          <a:bodyPr/>
          <a:lstStyle/>
          <a:p>
            <a:pPr>
              <a:lnSpc>
                <a:spcPct val="150000"/>
              </a:lnSpc>
              <a:buFont typeface="Wingdings" panose="05000000000000000000" pitchFamily="2" charset="2"/>
            </a:pPr>
            <a:r>
              <a:rPr lang="zh-CN" altLang="en-US" sz="1600" spc="130" dirty="0">
                <a:solidFill>
                  <a:schemeClr val="bg1"/>
                </a:solidFill>
              </a:rPr>
              <a:t>基于</a:t>
            </a:r>
            <a:r>
              <a:rPr lang="en-US" altLang="zh-CN" sz="1600" spc="130" dirty="0">
                <a:solidFill>
                  <a:schemeClr val="bg1"/>
                </a:solidFill>
              </a:rPr>
              <a:t>Null</a:t>
            </a:r>
            <a:r>
              <a:rPr lang="zh-CN" altLang="en-US" sz="1600" spc="130" dirty="0">
                <a:solidFill>
                  <a:schemeClr val="bg1"/>
                </a:solidFill>
              </a:rPr>
              <a:t> </a:t>
            </a:r>
            <a:r>
              <a:rPr lang="en-US" altLang="zh-CN" sz="1600" spc="130" dirty="0">
                <a:solidFill>
                  <a:schemeClr val="bg1"/>
                </a:solidFill>
              </a:rPr>
              <a:t>importance</a:t>
            </a:r>
            <a:r>
              <a:rPr lang="zh-CN" altLang="en-US" sz="1600" spc="130" dirty="0">
                <a:solidFill>
                  <a:schemeClr val="bg1"/>
                </a:solidFill>
              </a:rPr>
              <a:t>的特征选择方法：</a:t>
            </a:r>
            <a:endParaRPr lang="en-US" altLang="zh-CN" sz="1600" spc="130" dirty="0">
              <a:solidFill>
                <a:schemeClr val="bg1"/>
              </a:solidFill>
            </a:endParaRPr>
          </a:p>
          <a:p>
            <a:pPr>
              <a:lnSpc>
                <a:spcPct val="150000"/>
              </a:lnSpc>
              <a:buFont typeface="Wingdings" panose="05000000000000000000" pitchFamily="2" charset="2"/>
            </a:pPr>
            <a:r>
              <a:rPr lang="zh-CN" altLang="en-US" sz="1400" spc="130" dirty="0">
                <a:solidFill>
                  <a:schemeClr val="bg1"/>
                </a:solidFill>
              </a:rPr>
              <a:t>基于 </a:t>
            </a:r>
            <a:r>
              <a:rPr lang="en-US" altLang="zh-CN" sz="1400" spc="130" dirty="0">
                <a:solidFill>
                  <a:schemeClr val="bg1"/>
                </a:solidFill>
              </a:rPr>
              <a:t>Null Importance </a:t>
            </a:r>
            <a:r>
              <a:rPr lang="zh-CN" altLang="en-US" sz="1400" spc="130" dirty="0">
                <a:solidFill>
                  <a:schemeClr val="bg1"/>
                </a:solidFill>
              </a:rPr>
              <a:t>的特征选择方法 是一种用于评估和选择模型中重要特征的技术。其核心思想是通过比较特征在模型中的重要性与一种“无关特征”所产生的随机影响来决定该特征是否真正对模型的预测有用。这种方法的优势在于能够通过某些简单的统计方法来评估特征的重要性，而无需依赖于特征与目标之间的显式关系。</a:t>
            </a:r>
          </a:p>
          <a:p>
            <a:pPr>
              <a:lnSpc>
                <a:spcPct val="150000"/>
              </a:lnSpc>
              <a:buFont typeface="Wingdings" panose="05000000000000000000" pitchFamily="2" charset="2"/>
            </a:pPr>
            <a:r>
              <a:rPr lang="en-US" altLang="zh-CN" sz="1400" spc="130" dirty="0">
                <a:solidFill>
                  <a:schemeClr val="bg1"/>
                </a:solidFill>
              </a:rPr>
              <a:t>Null Importance </a:t>
            </a:r>
            <a:r>
              <a:rPr lang="zh-CN" altLang="en-US" sz="1400" spc="130" dirty="0">
                <a:solidFill>
                  <a:schemeClr val="bg1"/>
                </a:solidFill>
              </a:rPr>
              <a:t>的基本概念</a:t>
            </a:r>
          </a:p>
          <a:p>
            <a:pPr>
              <a:lnSpc>
                <a:spcPct val="150000"/>
              </a:lnSpc>
              <a:buFont typeface="Wingdings" panose="05000000000000000000" pitchFamily="2" charset="2"/>
            </a:pPr>
            <a:r>
              <a:rPr lang="zh-CN" altLang="en-US" sz="1400" spc="130" dirty="0">
                <a:solidFill>
                  <a:schemeClr val="bg1"/>
                </a:solidFill>
              </a:rPr>
              <a:t>在传统的特征选择方法中，特征的重要性通常通过以下几种方式来评估：</a:t>
            </a:r>
          </a:p>
          <a:p>
            <a:pPr>
              <a:lnSpc>
                <a:spcPct val="150000"/>
              </a:lnSpc>
              <a:buFont typeface="Wingdings" panose="05000000000000000000" pitchFamily="2" charset="2"/>
            </a:pPr>
            <a:r>
              <a:rPr lang="zh-CN" altLang="en-US" sz="1400" spc="130" dirty="0">
                <a:solidFill>
                  <a:schemeClr val="bg1"/>
                </a:solidFill>
              </a:rPr>
              <a:t>基于模型的评估：比如通过训练树模型（如随机森林、</a:t>
            </a:r>
            <a:r>
              <a:rPr lang="en-US" altLang="zh-CN" sz="1400" spc="130" dirty="0" err="1">
                <a:solidFill>
                  <a:schemeClr val="bg1"/>
                </a:solidFill>
              </a:rPr>
              <a:t>XGBoost</a:t>
            </a:r>
            <a:r>
              <a:rPr lang="zh-CN" altLang="en-US" sz="1400" spc="130" dirty="0">
                <a:solidFill>
                  <a:schemeClr val="bg1"/>
                </a:solidFill>
              </a:rPr>
              <a:t>）来评估每个特征的“信息增益”或“基尼不纯度”。</a:t>
            </a:r>
          </a:p>
          <a:p>
            <a:pPr>
              <a:lnSpc>
                <a:spcPct val="150000"/>
              </a:lnSpc>
              <a:buFont typeface="Wingdings" panose="05000000000000000000" pitchFamily="2" charset="2"/>
            </a:pPr>
            <a:r>
              <a:rPr lang="zh-CN" altLang="en-US" sz="1400" spc="130" dirty="0">
                <a:solidFill>
                  <a:schemeClr val="bg1"/>
                </a:solidFill>
              </a:rPr>
              <a:t>过滤方法：比如卡方检验、皮尔逊相关系数等。</a:t>
            </a:r>
          </a:p>
          <a:p>
            <a:pPr>
              <a:lnSpc>
                <a:spcPct val="150000"/>
              </a:lnSpc>
              <a:buFont typeface="Wingdings" panose="05000000000000000000" pitchFamily="2" charset="2"/>
            </a:pPr>
            <a:r>
              <a:rPr lang="zh-CN" altLang="en-US" sz="1400" spc="130" dirty="0">
                <a:solidFill>
                  <a:schemeClr val="bg1"/>
                </a:solidFill>
              </a:rPr>
              <a:t>而 </a:t>
            </a:r>
            <a:r>
              <a:rPr lang="en-US" altLang="zh-CN" sz="1400" spc="130" dirty="0">
                <a:solidFill>
                  <a:schemeClr val="bg1"/>
                </a:solidFill>
              </a:rPr>
              <a:t>Null Importance </a:t>
            </a:r>
            <a:r>
              <a:rPr lang="zh-CN" altLang="en-US" sz="1400" spc="130" dirty="0">
                <a:solidFill>
                  <a:schemeClr val="bg1"/>
                </a:solidFill>
              </a:rPr>
              <a:t>方法则不同，它通过引入无关特征（</a:t>
            </a:r>
            <a:r>
              <a:rPr lang="en-US" altLang="zh-CN" sz="1400" spc="130" dirty="0">
                <a:solidFill>
                  <a:schemeClr val="bg1"/>
                </a:solidFill>
              </a:rPr>
              <a:t>Null Feature</a:t>
            </a:r>
            <a:r>
              <a:rPr lang="zh-CN" altLang="en-US" sz="1400" spc="130" dirty="0">
                <a:solidFill>
                  <a:schemeClr val="bg1"/>
                </a:solidFill>
              </a:rPr>
              <a:t>）并与原始特征进行对比来评估特征的实际重要性。具体来说，</a:t>
            </a:r>
            <a:r>
              <a:rPr lang="en-US" altLang="zh-CN" sz="1400" spc="130" dirty="0">
                <a:solidFill>
                  <a:schemeClr val="bg1"/>
                </a:solidFill>
              </a:rPr>
              <a:t>Null Importance </a:t>
            </a:r>
            <a:r>
              <a:rPr lang="zh-CN" altLang="en-US" sz="1400" spc="130" dirty="0">
                <a:solidFill>
                  <a:schemeClr val="bg1"/>
                </a:solidFill>
              </a:rPr>
              <a:t>是指我们通过打乱（或重新采样）数据的某一特征，看看该特征对模型预测性能的影响，从而来评估该特征是否真的对模型有重要影响</a:t>
            </a:r>
            <a:r>
              <a:rPr lang="zh-CN" altLang="en-US" sz="1200" spc="130" dirty="0">
                <a:solidFill>
                  <a:schemeClr val="bg1"/>
                </a:solidFill>
              </a:rPr>
              <a:t>。</a:t>
            </a:r>
          </a:p>
          <a:p>
            <a:pPr>
              <a:lnSpc>
                <a:spcPct val="150000"/>
              </a:lnSpc>
              <a:buFont typeface="Wingdings" panose="05000000000000000000" pitchFamily="2" charset="2"/>
            </a:pPr>
            <a:endParaRPr lang="en-US" altLang="zh-CN" sz="1200" spc="130" dirty="0">
              <a:solidFill>
                <a:schemeClr val="bg1"/>
              </a:solidFill>
            </a:endParaRPr>
          </a:p>
          <a:p>
            <a:pPr marL="285750" indent="-285750">
              <a:lnSpc>
                <a:spcPct val="150000"/>
              </a:lnSpc>
              <a:buFont typeface="Arial" panose="020B0604020202020204" pitchFamily="34" charset="0"/>
              <a:buChar char="•"/>
            </a:pPr>
            <a:endParaRPr lang="en-US" altLang="zh-CN" sz="1800" spc="130" dirty="0">
              <a:solidFill>
                <a:schemeClr val="bg1"/>
              </a:solidFill>
            </a:endParaRPr>
          </a:p>
          <a:p>
            <a:pPr>
              <a:lnSpc>
                <a:spcPct val="150000"/>
              </a:lnSpc>
              <a:buFont typeface="Wingdings" panose="05000000000000000000" pitchFamily="2" charset="2"/>
            </a:pPr>
            <a:endParaRPr lang="zh-CN" altLang="en-US" sz="1800" spc="130" dirty="0">
              <a:solidFill>
                <a:schemeClr val="bg1"/>
              </a:solidFill>
            </a:endParaRPr>
          </a:p>
          <a:p>
            <a:pPr>
              <a:lnSpc>
                <a:spcPct val="150000"/>
              </a:lnSpc>
              <a:buFont typeface="Wingdings" panose="05000000000000000000" pitchFamily="2" charset="2"/>
            </a:pPr>
            <a:endParaRPr lang="zh-CN" altLang="en-US" sz="1800" spc="130" dirty="0">
              <a:solidFill>
                <a:schemeClr val="bg1"/>
              </a:solidFill>
            </a:endParaRPr>
          </a:p>
          <a:p>
            <a:pPr>
              <a:lnSpc>
                <a:spcPct val="150000"/>
              </a:lnSpc>
              <a:buFont typeface="Wingdings" panose="05000000000000000000" pitchFamily="2" charset="2"/>
            </a:pPr>
            <a:endParaRPr lang="en-US" altLang="zh-CN" sz="1800" spc="130" dirty="0">
              <a:solidFill>
                <a:schemeClr val="bg1"/>
              </a:solidFill>
            </a:endParaRPr>
          </a:p>
        </p:txBody>
      </p:sp>
      <p:sp>
        <p:nvSpPr>
          <p:cNvPr id="5" name="副标题 4"/>
          <p:cNvSpPr>
            <a:spLocks noGrp="1"/>
          </p:cNvSpPr>
          <p:nvPr>
            <p:ph type="subTitle" idx="1"/>
          </p:nvPr>
        </p:nvSpPr>
        <p:spPr>
          <a:xfrm>
            <a:off x="479422" y="1275723"/>
            <a:ext cx="5544569" cy="368300"/>
          </a:xfrm>
        </p:spPr>
        <p:txBody>
          <a:bodyPr/>
          <a:lstStyle/>
          <a:p>
            <a:r>
              <a:rPr lang="en-US" altLang="zh-CN" dirty="0">
                <a:solidFill>
                  <a:schemeClr val="bg1"/>
                </a:solidFill>
              </a:rPr>
              <a:t>Feature</a:t>
            </a:r>
            <a:r>
              <a:rPr lang="zh-CN" altLang="en-US" dirty="0">
                <a:solidFill>
                  <a:schemeClr val="bg1"/>
                </a:solidFill>
              </a:rPr>
              <a:t> </a:t>
            </a:r>
            <a:r>
              <a:rPr lang="en-US" altLang="zh-CN" dirty="0">
                <a:solidFill>
                  <a:schemeClr val="bg1"/>
                </a:solidFill>
              </a:rPr>
              <a:t>importance</a:t>
            </a:r>
            <a:r>
              <a:rPr lang="zh-CN" altLang="en-US" dirty="0">
                <a:solidFill>
                  <a:schemeClr val="bg1"/>
                </a:solidFill>
              </a:rPr>
              <a:t> </a:t>
            </a:r>
            <a:r>
              <a:rPr lang="en-US" altLang="zh-CN" dirty="0">
                <a:solidFill>
                  <a:schemeClr val="bg1"/>
                </a:solidFill>
              </a:rPr>
              <a:t>based</a:t>
            </a:r>
            <a:r>
              <a:rPr lang="zh-CN" altLang="en-US" dirty="0">
                <a:solidFill>
                  <a:schemeClr val="bg1"/>
                </a:solidFill>
              </a:rPr>
              <a:t> </a:t>
            </a:r>
            <a:r>
              <a:rPr lang="en-US" altLang="zh-CN" dirty="0">
                <a:solidFill>
                  <a:schemeClr val="bg1"/>
                </a:solidFill>
              </a:rPr>
              <a:t>feature</a:t>
            </a:r>
            <a:r>
              <a:rPr lang="zh-CN" altLang="en-US" dirty="0">
                <a:solidFill>
                  <a:schemeClr val="bg1"/>
                </a:solidFill>
              </a:rPr>
              <a:t> </a:t>
            </a:r>
            <a:r>
              <a:rPr lang="en-US" altLang="zh-CN" dirty="0">
                <a:solidFill>
                  <a:schemeClr val="bg1"/>
                </a:solidFill>
              </a:rPr>
              <a:t>selection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90931"/>
          </a:xfrm>
        </p:spPr>
        <p:txBody>
          <a:bodyPr/>
          <a:lstStyle/>
          <a:p>
            <a:r>
              <a:rPr lang="en-US" altLang="zh-CN" dirty="0"/>
              <a:t>2</a:t>
            </a:r>
            <a:r>
              <a:rPr lang="zh-CN" altLang="en-US" dirty="0"/>
              <a:t> 基于特征重要性的特征选择</a:t>
            </a:r>
            <a:endParaRPr lang="en-US" altLang="zh-CN" dirty="0"/>
          </a:p>
        </p:txBody>
      </p:sp>
      <p:sp>
        <p:nvSpPr>
          <p:cNvPr id="6" name="内容占位符 5"/>
          <p:cNvSpPr>
            <a:spLocks noGrp="1"/>
          </p:cNvSpPr>
          <p:nvPr>
            <p:ph sz="quarter" idx="10"/>
          </p:nvPr>
        </p:nvSpPr>
        <p:spPr>
          <a:xfrm>
            <a:off x="479423" y="2070905"/>
            <a:ext cx="11233152" cy="6496458"/>
          </a:xfrm>
        </p:spPr>
        <p:txBody>
          <a:bodyPr/>
          <a:lstStyle/>
          <a:p>
            <a:pPr>
              <a:lnSpc>
                <a:spcPct val="150000"/>
              </a:lnSpc>
              <a:buFont typeface="Wingdings" panose="05000000000000000000" pitchFamily="2" charset="2"/>
            </a:pPr>
            <a:r>
              <a:rPr lang="zh-CN" altLang="en-US" sz="1600" spc="130" dirty="0">
                <a:solidFill>
                  <a:schemeClr val="bg1"/>
                </a:solidFill>
              </a:rPr>
              <a:t>基于</a:t>
            </a:r>
            <a:r>
              <a:rPr lang="en-US" altLang="zh-CN" sz="1600" spc="130" dirty="0">
                <a:solidFill>
                  <a:schemeClr val="bg1"/>
                </a:solidFill>
              </a:rPr>
              <a:t>Null</a:t>
            </a:r>
            <a:r>
              <a:rPr lang="zh-CN" altLang="en-US" sz="1600" spc="130" dirty="0">
                <a:solidFill>
                  <a:schemeClr val="bg1"/>
                </a:solidFill>
              </a:rPr>
              <a:t> </a:t>
            </a:r>
            <a:r>
              <a:rPr lang="en-US" altLang="zh-CN" sz="1600" spc="130" dirty="0">
                <a:solidFill>
                  <a:schemeClr val="bg1"/>
                </a:solidFill>
              </a:rPr>
              <a:t>importance</a:t>
            </a:r>
            <a:r>
              <a:rPr lang="zh-CN" altLang="en-US" sz="1600" spc="130" dirty="0">
                <a:solidFill>
                  <a:schemeClr val="bg1"/>
                </a:solidFill>
              </a:rPr>
              <a:t>的特征选择方法：</a:t>
            </a:r>
            <a:endParaRPr lang="en-US" altLang="zh-CN" sz="1600" spc="130" dirty="0">
              <a:solidFill>
                <a:schemeClr val="bg1"/>
              </a:solidFill>
            </a:endParaRPr>
          </a:p>
          <a:p>
            <a:pPr>
              <a:lnSpc>
                <a:spcPct val="150000"/>
              </a:lnSpc>
              <a:buFont typeface="Wingdings" panose="05000000000000000000" pitchFamily="2" charset="2"/>
            </a:pPr>
            <a:r>
              <a:rPr lang="zh-CN" altLang="en-US" sz="1400" spc="130" dirty="0">
                <a:solidFill>
                  <a:schemeClr val="bg1"/>
                </a:solidFill>
              </a:rPr>
              <a:t>训练模型：首先，使用原始数据训练一个模型（如</a:t>
            </a:r>
            <a:r>
              <a:rPr lang="en" altLang="zh-CN" sz="1400" spc="130" dirty="0" err="1">
                <a:solidFill>
                  <a:schemeClr val="bg1"/>
                </a:solidFill>
              </a:rPr>
              <a:t>XGBoost</a:t>
            </a:r>
            <a:r>
              <a:rPr lang="en" altLang="zh-CN" sz="1400" spc="130" dirty="0">
                <a:solidFill>
                  <a:schemeClr val="bg1"/>
                </a:solidFill>
              </a:rPr>
              <a:t> </a:t>
            </a:r>
            <a:r>
              <a:rPr lang="zh-CN" altLang="en-US" sz="1400" spc="130" dirty="0">
                <a:solidFill>
                  <a:schemeClr val="bg1"/>
                </a:solidFill>
              </a:rPr>
              <a:t>等），得到每个特征的初步重要性评分。这个评分通常是基于模型对该特征的利用程度，比如树模型中的“信息增益”或“特征重要性”分数。</a:t>
            </a:r>
          </a:p>
          <a:p>
            <a:pPr>
              <a:lnSpc>
                <a:spcPct val="150000"/>
              </a:lnSpc>
              <a:buFont typeface="Wingdings" panose="05000000000000000000" pitchFamily="2" charset="2"/>
            </a:pPr>
            <a:r>
              <a:rPr lang="zh-CN" altLang="en-US" sz="1400" spc="130" dirty="0">
                <a:solidFill>
                  <a:schemeClr val="bg1"/>
                </a:solidFill>
              </a:rPr>
              <a:t>打乱特征：对每个特征进行打乱（</a:t>
            </a:r>
            <a:r>
              <a:rPr lang="en" altLang="zh-CN" sz="1400" spc="130" dirty="0">
                <a:solidFill>
                  <a:schemeClr val="bg1"/>
                </a:solidFill>
              </a:rPr>
              <a:t>shuffle</a:t>
            </a:r>
            <a:r>
              <a:rPr lang="zh-CN" altLang="en" sz="1400" spc="130" dirty="0">
                <a:solidFill>
                  <a:schemeClr val="bg1"/>
                </a:solidFill>
              </a:rPr>
              <a:t>）。</a:t>
            </a:r>
            <a:r>
              <a:rPr lang="zh-CN" altLang="en-US" sz="1400" spc="130" dirty="0">
                <a:solidFill>
                  <a:schemeClr val="bg1"/>
                </a:solidFill>
              </a:rPr>
              <a:t>打乱特征意味着随机改变该特征的顺序，而保持其他特征不变，这样该特征就不再与目标变量相关联。</a:t>
            </a:r>
          </a:p>
          <a:p>
            <a:pPr>
              <a:lnSpc>
                <a:spcPct val="150000"/>
              </a:lnSpc>
              <a:buFont typeface="Wingdings" panose="05000000000000000000" pitchFamily="2" charset="2"/>
            </a:pPr>
            <a:r>
              <a:rPr lang="zh-CN" altLang="en-US" sz="1400" spc="130" dirty="0">
                <a:solidFill>
                  <a:schemeClr val="bg1"/>
                </a:solidFill>
              </a:rPr>
              <a:t>重新评估模型性能：使用打乱后数据再次训练模型并评估性能。模型的性能下降的幅度（例如准确率、均方误差等）反映了该特征的重要性。如果某个特征的打乱后模型性能下降明显，说明该特征对模型有较大的贡献。反之，如果模型的性能几乎没有变化，说明该特征的重要性较低，甚至可能是无关的。</a:t>
            </a:r>
          </a:p>
          <a:p>
            <a:pPr>
              <a:lnSpc>
                <a:spcPct val="150000"/>
              </a:lnSpc>
              <a:buFont typeface="Wingdings" panose="05000000000000000000" pitchFamily="2" charset="2"/>
            </a:pPr>
            <a:r>
              <a:rPr lang="zh-CN" altLang="en-US" sz="1400" spc="130" dirty="0">
                <a:solidFill>
                  <a:schemeClr val="bg1"/>
                </a:solidFill>
              </a:rPr>
              <a:t>比较重要性评分：通过比较原始特征重要性和打乱后特征的性能影响，可以确定哪些特征是有效的，哪些特征是冗余的。</a:t>
            </a:r>
          </a:p>
          <a:p>
            <a:pPr>
              <a:lnSpc>
                <a:spcPct val="150000"/>
              </a:lnSpc>
              <a:buFont typeface="Wingdings" panose="05000000000000000000" pitchFamily="2" charset="2"/>
            </a:pPr>
            <a:endParaRPr lang="zh-CN" altLang="en-US" sz="1200" spc="130" dirty="0">
              <a:solidFill>
                <a:schemeClr val="bg1"/>
              </a:solidFill>
            </a:endParaRPr>
          </a:p>
          <a:p>
            <a:pPr>
              <a:lnSpc>
                <a:spcPct val="150000"/>
              </a:lnSpc>
              <a:buFont typeface="Wingdings" panose="05000000000000000000" pitchFamily="2" charset="2"/>
            </a:pPr>
            <a:endParaRPr lang="en-US" altLang="zh-CN" sz="1200" spc="130" dirty="0">
              <a:solidFill>
                <a:schemeClr val="bg1"/>
              </a:solidFill>
            </a:endParaRPr>
          </a:p>
          <a:p>
            <a:pPr marL="285750" indent="-285750">
              <a:lnSpc>
                <a:spcPct val="150000"/>
              </a:lnSpc>
              <a:buFont typeface="Arial" panose="020B0604020202020204" pitchFamily="34" charset="0"/>
              <a:buChar char="•"/>
            </a:pPr>
            <a:endParaRPr lang="en-US" altLang="zh-CN" sz="1800" spc="130" dirty="0">
              <a:solidFill>
                <a:schemeClr val="bg1"/>
              </a:solidFill>
            </a:endParaRPr>
          </a:p>
          <a:p>
            <a:pPr>
              <a:lnSpc>
                <a:spcPct val="150000"/>
              </a:lnSpc>
              <a:buFont typeface="Wingdings" panose="05000000000000000000" pitchFamily="2" charset="2"/>
            </a:pPr>
            <a:endParaRPr lang="zh-CN" altLang="en-US" sz="1800" spc="130" dirty="0">
              <a:solidFill>
                <a:schemeClr val="bg1"/>
              </a:solidFill>
            </a:endParaRPr>
          </a:p>
          <a:p>
            <a:pPr>
              <a:lnSpc>
                <a:spcPct val="150000"/>
              </a:lnSpc>
              <a:buFont typeface="Wingdings" panose="05000000000000000000" pitchFamily="2" charset="2"/>
            </a:pPr>
            <a:endParaRPr lang="zh-CN" altLang="en-US" sz="1800" spc="130" dirty="0">
              <a:solidFill>
                <a:schemeClr val="bg1"/>
              </a:solidFill>
            </a:endParaRPr>
          </a:p>
          <a:p>
            <a:pPr>
              <a:lnSpc>
                <a:spcPct val="150000"/>
              </a:lnSpc>
              <a:buFont typeface="Wingdings" panose="05000000000000000000" pitchFamily="2" charset="2"/>
            </a:pPr>
            <a:endParaRPr lang="en-US" altLang="zh-CN" sz="1800" spc="130" dirty="0">
              <a:solidFill>
                <a:schemeClr val="bg1"/>
              </a:solidFill>
            </a:endParaRPr>
          </a:p>
        </p:txBody>
      </p:sp>
      <p:sp>
        <p:nvSpPr>
          <p:cNvPr id="5" name="副标题 4"/>
          <p:cNvSpPr>
            <a:spLocks noGrp="1"/>
          </p:cNvSpPr>
          <p:nvPr>
            <p:ph type="subTitle" idx="1"/>
          </p:nvPr>
        </p:nvSpPr>
        <p:spPr>
          <a:xfrm>
            <a:off x="479422" y="1275723"/>
            <a:ext cx="5544569" cy="368300"/>
          </a:xfrm>
        </p:spPr>
        <p:txBody>
          <a:bodyPr/>
          <a:lstStyle/>
          <a:p>
            <a:r>
              <a:rPr lang="en-US" altLang="zh-CN" dirty="0">
                <a:solidFill>
                  <a:schemeClr val="bg1"/>
                </a:solidFill>
              </a:rPr>
              <a:t>Feature</a:t>
            </a:r>
            <a:r>
              <a:rPr lang="zh-CN" altLang="en-US" dirty="0">
                <a:solidFill>
                  <a:schemeClr val="bg1"/>
                </a:solidFill>
              </a:rPr>
              <a:t> </a:t>
            </a:r>
            <a:r>
              <a:rPr lang="en-US" altLang="zh-CN" dirty="0">
                <a:solidFill>
                  <a:schemeClr val="bg1"/>
                </a:solidFill>
              </a:rPr>
              <a:t>importance</a:t>
            </a:r>
            <a:r>
              <a:rPr lang="zh-CN" altLang="en-US" dirty="0">
                <a:solidFill>
                  <a:schemeClr val="bg1"/>
                </a:solidFill>
              </a:rPr>
              <a:t> </a:t>
            </a:r>
            <a:r>
              <a:rPr lang="en-US" altLang="zh-CN" dirty="0">
                <a:solidFill>
                  <a:schemeClr val="bg1"/>
                </a:solidFill>
              </a:rPr>
              <a:t>based</a:t>
            </a:r>
            <a:r>
              <a:rPr lang="zh-CN" altLang="en-US" dirty="0">
                <a:solidFill>
                  <a:schemeClr val="bg1"/>
                </a:solidFill>
              </a:rPr>
              <a:t> </a:t>
            </a:r>
            <a:r>
              <a:rPr lang="en-US" altLang="zh-CN" dirty="0">
                <a:solidFill>
                  <a:schemeClr val="bg1"/>
                </a:solidFill>
              </a:rPr>
              <a:t>feature</a:t>
            </a:r>
            <a:r>
              <a:rPr lang="zh-CN" altLang="en-US" dirty="0">
                <a:solidFill>
                  <a:schemeClr val="bg1"/>
                </a:solidFill>
              </a:rPr>
              <a:t> </a:t>
            </a:r>
            <a:r>
              <a:rPr lang="en-US" altLang="zh-CN" dirty="0">
                <a:solidFill>
                  <a:schemeClr val="bg1"/>
                </a:solidFill>
              </a:rPr>
              <a:t>selection</a:t>
            </a:r>
          </a:p>
        </p:txBody>
      </p:sp>
    </p:spTree>
    <p:extLst>
      <p:ext uri="{BB962C8B-B14F-4D97-AF65-F5344CB8AC3E}">
        <p14:creationId xmlns:p14="http://schemas.microsoft.com/office/powerpoint/2010/main" val="2495310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90931"/>
          </a:xfrm>
        </p:spPr>
        <p:txBody>
          <a:bodyPr/>
          <a:lstStyle/>
          <a:p>
            <a:r>
              <a:rPr lang="en-US" altLang="zh-CN" dirty="0"/>
              <a:t>3</a:t>
            </a:r>
            <a:r>
              <a:rPr lang="zh-CN" altLang="en-US" dirty="0"/>
              <a:t> 基于</a:t>
            </a:r>
            <a:r>
              <a:rPr lang="en-US" altLang="zh-CN" dirty="0" err="1"/>
              <a:t>optuna</a:t>
            </a:r>
            <a:r>
              <a:rPr lang="zh-CN" altLang="en-US" dirty="0"/>
              <a:t>的树模型调参</a:t>
            </a:r>
            <a:endParaRPr lang="en-US" altLang="zh-CN" dirty="0"/>
          </a:p>
        </p:txBody>
      </p:sp>
      <p:sp>
        <p:nvSpPr>
          <p:cNvPr id="6" name="内容占位符 5"/>
          <p:cNvSpPr>
            <a:spLocks noGrp="1"/>
          </p:cNvSpPr>
          <p:nvPr>
            <p:ph sz="quarter" idx="10"/>
          </p:nvPr>
        </p:nvSpPr>
        <p:spPr>
          <a:xfrm>
            <a:off x="479423" y="2070905"/>
            <a:ext cx="11233152" cy="4310423"/>
          </a:xfrm>
        </p:spPr>
        <p:txBody>
          <a:bodyPr/>
          <a:lstStyle/>
          <a:p>
            <a:pPr>
              <a:lnSpc>
                <a:spcPct val="150000"/>
              </a:lnSpc>
              <a:buFont typeface="Wingdings" panose="05000000000000000000" pitchFamily="2" charset="2"/>
            </a:pPr>
            <a:endParaRPr lang="en" altLang="zh-CN" sz="1200" spc="130" dirty="0">
              <a:solidFill>
                <a:schemeClr val="bg1"/>
              </a:solidFill>
            </a:endParaRPr>
          </a:p>
          <a:p>
            <a:pPr>
              <a:lnSpc>
                <a:spcPct val="150000"/>
              </a:lnSpc>
              <a:buFont typeface="Wingdings" panose="05000000000000000000" pitchFamily="2" charset="2"/>
            </a:pPr>
            <a:r>
              <a:rPr lang="en" altLang="zh-CN" sz="1200" spc="130" dirty="0" err="1">
                <a:solidFill>
                  <a:schemeClr val="bg1"/>
                </a:solidFill>
              </a:rPr>
              <a:t>Optuna</a:t>
            </a:r>
            <a:r>
              <a:rPr lang="en" altLang="zh-CN" sz="1200" spc="130" dirty="0">
                <a:solidFill>
                  <a:schemeClr val="bg1"/>
                </a:solidFill>
              </a:rPr>
              <a:t> </a:t>
            </a:r>
            <a:r>
              <a:rPr lang="zh-CN" altLang="en-US" sz="1200" spc="130" dirty="0">
                <a:solidFill>
                  <a:schemeClr val="bg1"/>
                </a:solidFill>
              </a:rPr>
              <a:t>是一个自动化超参数优化框架，常用于深度学习和机器学习模型的调参。它通过高效的优化算法（如贝叶斯优化、</a:t>
            </a:r>
            <a:r>
              <a:rPr lang="en" altLang="zh-CN" sz="1200" spc="130" dirty="0">
                <a:solidFill>
                  <a:schemeClr val="bg1"/>
                </a:solidFill>
              </a:rPr>
              <a:t>Tree-structured </a:t>
            </a:r>
            <a:r>
              <a:rPr lang="en" altLang="zh-CN" sz="1200" spc="130" dirty="0" err="1">
                <a:solidFill>
                  <a:schemeClr val="bg1"/>
                </a:solidFill>
              </a:rPr>
              <a:t>Parzen</a:t>
            </a:r>
            <a:r>
              <a:rPr lang="en" altLang="zh-CN" sz="1200" spc="130" dirty="0">
                <a:solidFill>
                  <a:schemeClr val="bg1"/>
                </a:solidFill>
              </a:rPr>
              <a:t> Estimators </a:t>
            </a:r>
            <a:r>
              <a:rPr lang="zh-CN" altLang="en-US" sz="1200" spc="130" dirty="0">
                <a:solidFill>
                  <a:schemeClr val="bg1"/>
                </a:solidFill>
              </a:rPr>
              <a:t>等）来自动搜索最佳的超参数组合。对于树模型（如 </a:t>
            </a:r>
            <a:r>
              <a:rPr lang="en" altLang="zh-CN" sz="1200" spc="130" dirty="0" err="1">
                <a:solidFill>
                  <a:schemeClr val="bg1"/>
                </a:solidFill>
              </a:rPr>
              <a:t>XGBoost</a:t>
            </a:r>
            <a:r>
              <a:rPr lang="zh-CN" altLang="en" sz="1200" spc="130" dirty="0">
                <a:solidFill>
                  <a:schemeClr val="bg1"/>
                </a:solidFill>
              </a:rPr>
              <a:t>、</a:t>
            </a:r>
            <a:r>
              <a:rPr lang="en" altLang="zh-CN" sz="1200" spc="130" dirty="0" err="1">
                <a:solidFill>
                  <a:schemeClr val="bg1"/>
                </a:solidFill>
              </a:rPr>
              <a:t>LightGBM</a:t>
            </a:r>
            <a:r>
              <a:rPr lang="en" altLang="zh-CN" sz="1200" spc="130" dirty="0">
                <a:solidFill>
                  <a:schemeClr val="bg1"/>
                </a:solidFill>
              </a:rPr>
              <a:t> </a:t>
            </a:r>
            <a:r>
              <a:rPr lang="zh-CN" altLang="en-US" sz="1200" spc="130" dirty="0">
                <a:solidFill>
                  <a:schemeClr val="bg1"/>
                </a:solidFill>
              </a:rPr>
              <a:t>和 </a:t>
            </a:r>
            <a:r>
              <a:rPr lang="en" altLang="zh-CN" sz="1200" spc="130" dirty="0" err="1">
                <a:solidFill>
                  <a:schemeClr val="bg1"/>
                </a:solidFill>
              </a:rPr>
              <a:t>CatBoost</a:t>
            </a:r>
            <a:r>
              <a:rPr lang="zh-CN" altLang="en" sz="1200" spc="130" dirty="0">
                <a:solidFill>
                  <a:schemeClr val="bg1"/>
                </a:solidFill>
              </a:rPr>
              <a:t>），</a:t>
            </a:r>
            <a:r>
              <a:rPr lang="en" altLang="zh-CN" sz="1200" spc="130" dirty="0" err="1">
                <a:solidFill>
                  <a:schemeClr val="bg1"/>
                </a:solidFill>
              </a:rPr>
              <a:t>Optuna</a:t>
            </a:r>
            <a:r>
              <a:rPr lang="en" altLang="zh-CN" sz="1200" spc="130" dirty="0">
                <a:solidFill>
                  <a:schemeClr val="bg1"/>
                </a:solidFill>
              </a:rPr>
              <a:t> </a:t>
            </a:r>
            <a:r>
              <a:rPr lang="zh-CN" altLang="en-US" sz="1200" spc="130" dirty="0">
                <a:solidFill>
                  <a:schemeClr val="bg1"/>
                </a:solidFill>
              </a:rPr>
              <a:t>是非常有用的调参工具，它可以帮助我们在大规模参数空间中快速找到最佳的参数配置。</a:t>
            </a:r>
          </a:p>
          <a:p>
            <a:r>
              <a:rPr lang="zh-CN" altLang="en-US" sz="1100" b="1" dirty="0"/>
              <a:t>常见的树模型超参数</a:t>
            </a:r>
          </a:p>
          <a:p>
            <a:r>
              <a:rPr lang="zh-CN" altLang="en-US" sz="1100" dirty="0"/>
              <a:t>对于树模型，常见的调参超参数包括但不限于：</a:t>
            </a:r>
          </a:p>
          <a:p>
            <a:pPr>
              <a:buFont typeface="Arial" panose="020B0604020202020204" pitchFamily="34" charset="0"/>
              <a:buChar char="•"/>
            </a:pPr>
            <a:r>
              <a:rPr lang="zh-CN" altLang="en-US" sz="1100" b="1" dirty="0"/>
              <a:t>学习率（</a:t>
            </a:r>
            <a:r>
              <a:rPr lang="en" altLang="zh-CN" sz="1100" b="1" dirty="0" err="1"/>
              <a:t>learning_rate</a:t>
            </a:r>
            <a:r>
              <a:rPr lang="zh-CN" altLang="en" sz="1100" b="1" dirty="0"/>
              <a:t>）</a:t>
            </a:r>
            <a:r>
              <a:rPr lang="zh-CN" altLang="en" sz="1100" dirty="0"/>
              <a:t>：</a:t>
            </a:r>
            <a:r>
              <a:rPr lang="zh-CN" altLang="en-US" sz="1100" dirty="0"/>
              <a:t>控制每棵树对最终预测结果的贡献。通常值较小（如 </a:t>
            </a:r>
            <a:r>
              <a:rPr lang="en-US" altLang="zh-CN" sz="1100" dirty="0"/>
              <a:t>0.01 </a:t>
            </a:r>
            <a:r>
              <a:rPr lang="zh-CN" altLang="en-US" sz="1100" dirty="0"/>
              <a:t>到 </a:t>
            </a:r>
            <a:r>
              <a:rPr lang="en-US" altLang="zh-CN" sz="1100" dirty="0"/>
              <a:t>0.3</a:t>
            </a:r>
            <a:r>
              <a:rPr lang="zh-CN" altLang="en-US" sz="1100" dirty="0"/>
              <a:t>），以便更细致地学习。</a:t>
            </a:r>
          </a:p>
          <a:p>
            <a:pPr>
              <a:buFont typeface="Arial" panose="020B0604020202020204" pitchFamily="34" charset="0"/>
              <a:buChar char="•"/>
            </a:pPr>
            <a:r>
              <a:rPr lang="zh-CN" altLang="en-US" sz="1100" b="1" dirty="0"/>
              <a:t>树的数量（</a:t>
            </a:r>
            <a:r>
              <a:rPr lang="en" altLang="zh-CN" sz="1100" b="1" dirty="0" err="1"/>
              <a:t>n_estimators</a:t>
            </a:r>
            <a:r>
              <a:rPr lang="zh-CN" altLang="en" sz="1100" b="1" dirty="0"/>
              <a:t>）</a:t>
            </a:r>
            <a:r>
              <a:rPr lang="zh-CN" altLang="en" sz="1100" dirty="0"/>
              <a:t>：</a:t>
            </a:r>
            <a:r>
              <a:rPr lang="zh-CN" altLang="en-US" sz="1100" dirty="0"/>
              <a:t>训练的树的数量，通常与学习率结合调整。</a:t>
            </a:r>
          </a:p>
          <a:p>
            <a:pPr>
              <a:buFont typeface="Arial" panose="020B0604020202020204" pitchFamily="34" charset="0"/>
              <a:buChar char="•"/>
            </a:pPr>
            <a:r>
              <a:rPr lang="zh-CN" altLang="en-US" sz="1100" b="1" dirty="0"/>
              <a:t>最大深度（</a:t>
            </a:r>
            <a:r>
              <a:rPr lang="en" altLang="zh-CN" sz="1100" b="1" dirty="0" err="1"/>
              <a:t>max_depth</a:t>
            </a:r>
            <a:r>
              <a:rPr lang="zh-CN" altLang="en" sz="1100" b="1" dirty="0"/>
              <a:t>）</a:t>
            </a:r>
            <a:r>
              <a:rPr lang="zh-CN" altLang="en" sz="1100" dirty="0"/>
              <a:t>：</a:t>
            </a:r>
            <a:r>
              <a:rPr lang="zh-CN" altLang="en-US" sz="1100" dirty="0"/>
              <a:t>树的最大深度，控制树的复杂度。</a:t>
            </a:r>
          </a:p>
          <a:p>
            <a:pPr>
              <a:buFont typeface="Arial" panose="020B0604020202020204" pitchFamily="34" charset="0"/>
              <a:buChar char="•"/>
            </a:pPr>
            <a:r>
              <a:rPr lang="zh-CN" altLang="en-US" sz="1100" b="1" dirty="0"/>
              <a:t>最小样本分割数（</a:t>
            </a:r>
            <a:r>
              <a:rPr lang="en" altLang="zh-CN" sz="1100" b="1" dirty="0" err="1"/>
              <a:t>min_data_in_leaf</a:t>
            </a:r>
            <a:r>
              <a:rPr lang="en" altLang="zh-CN" sz="1100" b="1" dirty="0"/>
              <a:t> </a:t>
            </a:r>
            <a:r>
              <a:rPr lang="zh-CN" altLang="en-US" sz="1100" b="1" dirty="0"/>
              <a:t>或 </a:t>
            </a:r>
            <a:r>
              <a:rPr lang="en" altLang="zh-CN" sz="1100" b="1" dirty="0" err="1"/>
              <a:t>min_child_samples</a:t>
            </a:r>
            <a:r>
              <a:rPr lang="zh-CN" altLang="en" sz="1100" b="1" dirty="0"/>
              <a:t>）</a:t>
            </a:r>
            <a:r>
              <a:rPr lang="zh-CN" altLang="en" sz="1100" dirty="0"/>
              <a:t>：</a:t>
            </a:r>
            <a:r>
              <a:rPr lang="zh-CN" altLang="en-US" sz="1100" dirty="0"/>
              <a:t>控制一个叶子节点包含的最少样本数，避免过拟合。</a:t>
            </a:r>
          </a:p>
          <a:p>
            <a:pPr>
              <a:buFont typeface="Arial" panose="020B0604020202020204" pitchFamily="34" charset="0"/>
              <a:buChar char="•"/>
            </a:pPr>
            <a:r>
              <a:rPr lang="zh-CN" altLang="en-US" sz="1100" b="1" dirty="0"/>
              <a:t>子样本比例（</a:t>
            </a:r>
            <a:r>
              <a:rPr lang="en" altLang="zh-CN" sz="1100" b="1" dirty="0"/>
              <a:t>subsample</a:t>
            </a:r>
            <a:r>
              <a:rPr lang="zh-CN" altLang="en" sz="1100" b="1" dirty="0"/>
              <a:t>）</a:t>
            </a:r>
            <a:r>
              <a:rPr lang="zh-CN" altLang="en" sz="1100" dirty="0"/>
              <a:t>：</a:t>
            </a:r>
            <a:r>
              <a:rPr lang="zh-CN" altLang="en-US" sz="1100" dirty="0"/>
              <a:t>训练过程中每棵树所用样本的比例，通常可以减少过拟合。</a:t>
            </a:r>
          </a:p>
          <a:p>
            <a:pPr>
              <a:buFont typeface="Arial" panose="020B0604020202020204" pitchFamily="34" charset="0"/>
              <a:buChar char="•"/>
            </a:pPr>
            <a:r>
              <a:rPr lang="zh-CN" altLang="en-US" sz="1100" b="1" dirty="0"/>
              <a:t>特征子集比例（</a:t>
            </a:r>
            <a:r>
              <a:rPr lang="en" altLang="zh-CN" sz="1100" b="1" dirty="0" err="1"/>
              <a:t>colsample_bytree</a:t>
            </a:r>
            <a:r>
              <a:rPr lang="zh-CN" altLang="en" sz="1100" b="1" dirty="0"/>
              <a:t>、</a:t>
            </a:r>
            <a:r>
              <a:rPr lang="en" altLang="zh-CN" sz="1100" b="1" dirty="0" err="1"/>
              <a:t>colsample_bylevel</a:t>
            </a:r>
            <a:r>
              <a:rPr lang="zh-CN" altLang="en" sz="1100" b="1" dirty="0"/>
              <a:t>、</a:t>
            </a:r>
            <a:r>
              <a:rPr lang="en" altLang="zh-CN" sz="1100" b="1" dirty="0" err="1"/>
              <a:t>colsample_bynode</a:t>
            </a:r>
            <a:r>
              <a:rPr lang="zh-CN" altLang="en" sz="1100" b="1" dirty="0"/>
              <a:t>）</a:t>
            </a:r>
            <a:r>
              <a:rPr lang="zh-CN" altLang="en" sz="1100" dirty="0"/>
              <a:t>：</a:t>
            </a:r>
            <a:r>
              <a:rPr lang="zh-CN" altLang="en-US" sz="1100" dirty="0"/>
              <a:t>在每棵树的训练过程中选择的特征子集比例。</a:t>
            </a:r>
          </a:p>
          <a:p>
            <a:pPr>
              <a:buFont typeface="Arial" panose="020B0604020202020204" pitchFamily="34" charset="0"/>
              <a:buChar char="•"/>
            </a:pPr>
            <a:r>
              <a:rPr lang="zh-CN" altLang="en-US" sz="1100" b="1" dirty="0"/>
              <a:t>正则化参数（</a:t>
            </a:r>
            <a:r>
              <a:rPr lang="en" altLang="zh-CN" sz="1100" b="1" dirty="0"/>
              <a:t>lambda_l1, lambda_l2, alpha</a:t>
            </a:r>
            <a:r>
              <a:rPr lang="zh-CN" altLang="en" sz="1100" b="1" dirty="0"/>
              <a:t>）</a:t>
            </a:r>
            <a:r>
              <a:rPr lang="zh-CN" altLang="en" sz="1100" dirty="0"/>
              <a:t>：</a:t>
            </a:r>
            <a:r>
              <a:rPr lang="en" altLang="zh-CN" sz="1100" dirty="0"/>
              <a:t>L1 </a:t>
            </a:r>
            <a:r>
              <a:rPr lang="zh-CN" altLang="en-US" sz="1100" dirty="0"/>
              <a:t>和 </a:t>
            </a:r>
            <a:r>
              <a:rPr lang="en" altLang="zh-CN" sz="1100" dirty="0"/>
              <a:t>L2 </a:t>
            </a:r>
            <a:r>
              <a:rPr lang="zh-CN" altLang="en-US" sz="1100" dirty="0"/>
              <a:t>正则化项的权重，用于控制模型复杂度。</a:t>
            </a:r>
          </a:p>
          <a:p>
            <a:pPr>
              <a:lnSpc>
                <a:spcPct val="150000"/>
              </a:lnSpc>
              <a:buFont typeface="Wingdings" panose="05000000000000000000" pitchFamily="2" charset="2"/>
            </a:pPr>
            <a:endParaRPr lang="zh-CN" altLang="en-US" sz="1200" spc="130" dirty="0">
              <a:solidFill>
                <a:schemeClr val="bg1"/>
              </a:solidFill>
            </a:endParaRPr>
          </a:p>
          <a:p>
            <a:pPr>
              <a:lnSpc>
                <a:spcPct val="150000"/>
              </a:lnSpc>
              <a:buFont typeface="Wingdings" panose="05000000000000000000" pitchFamily="2" charset="2"/>
            </a:pPr>
            <a:endParaRPr lang="en-US" altLang="zh-CN" sz="1200" spc="130" dirty="0">
              <a:solidFill>
                <a:schemeClr val="bg1"/>
              </a:solidFill>
            </a:endParaRPr>
          </a:p>
          <a:p>
            <a:pPr marL="285750" indent="-285750">
              <a:lnSpc>
                <a:spcPct val="150000"/>
              </a:lnSpc>
              <a:buFont typeface="Arial" panose="020B0604020202020204" pitchFamily="34" charset="0"/>
              <a:buChar char="•"/>
            </a:pPr>
            <a:endParaRPr lang="en-US" altLang="zh-CN" sz="1800" spc="130" dirty="0">
              <a:solidFill>
                <a:schemeClr val="bg1"/>
              </a:solidFill>
            </a:endParaRPr>
          </a:p>
          <a:p>
            <a:pPr>
              <a:lnSpc>
                <a:spcPct val="150000"/>
              </a:lnSpc>
              <a:buFont typeface="Wingdings" panose="05000000000000000000" pitchFamily="2" charset="2"/>
            </a:pPr>
            <a:endParaRPr lang="zh-CN" altLang="en-US" sz="1800" spc="130" dirty="0">
              <a:solidFill>
                <a:schemeClr val="bg1"/>
              </a:solidFill>
            </a:endParaRPr>
          </a:p>
          <a:p>
            <a:pPr>
              <a:lnSpc>
                <a:spcPct val="150000"/>
              </a:lnSpc>
              <a:buFont typeface="Wingdings" panose="05000000000000000000" pitchFamily="2" charset="2"/>
            </a:pPr>
            <a:endParaRPr lang="zh-CN" altLang="en-US" sz="1800" spc="130" dirty="0">
              <a:solidFill>
                <a:schemeClr val="bg1"/>
              </a:solidFill>
            </a:endParaRPr>
          </a:p>
          <a:p>
            <a:pPr>
              <a:lnSpc>
                <a:spcPct val="150000"/>
              </a:lnSpc>
              <a:buFont typeface="Wingdings" panose="05000000000000000000" pitchFamily="2" charset="2"/>
            </a:pPr>
            <a:endParaRPr lang="en-US" altLang="zh-CN" sz="1800" spc="130" dirty="0">
              <a:solidFill>
                <a:schemeClr val="bg1"/>
              </a:solidFill>
            </a:endParaRPr>
          </a:p>
        </p:txBody>
      </p:sp>
      <p:sp>
        <p:nvSpPr>
          <p:cNvPr id="5" name="副标题 4"/>
          <p:cNvSpPr>
            <a:spLocks noGrp="1"/>
          </p:cNvSpPr>
          <p:nvPr>
            <p:ph type="subTitle" idx="1"/>
          </p:nvPr>
        </p:nvSpPr>
        <p:spPr>
          <a:xfrm>
            <a:off x="479422" y="1275723"/>
            <a:ext cx="5544569" cy="368300"/>
          </a:xfrm>
        </p:spPr>
        <p:txBody>
          <a:bodyPr/>
          <a:lstStyle/>
          <a:p>
            <a:r>
              <a:rPr lang="en-US" altLang="zh-CN" dirty="0" err="1">
                <a:solidFill>
                  <a:schemeClr val="bg1"/>
                </a:solidFill>
              </a:rPr>
              <a:t>Optuna</a:t>
            </a:r>
            <a:r>
              <a:rPr lang="zh-CN" altLang="en-US" dirty="0">
                <a:solidFill>
                  <a:schemeClr val="bg1"/>
                </a:solidFill>
              </a:rPr>
              <a:t> </a:t>
            </a:r>
            <a:r>
              <a:rPr lang="en-US" altLang="zh-CN" dirty="0">
                <a:solidFill>
                  <a:schemeClr val="bg1"/>
                </a:solidFill>
              </a:rPr>
              <a:t>parameter</a:t>
            </a:r>
            <a:r>
              <a:rPr lang="zh-CN" altLang="en-US" dirty="0">
                <a:solidFill>
                  <a:schemeClr val="bg1"/>
                </a:solidFill>
              </a:rPr>
              <a:t> </a:t>
            </a:r>
            <a:r>
              <a:rPr lang="en-US" altLang="zh-CN" dirty="0">
                <a:solidFill>
                  <a:schemeClr val="bg1"/>
                </a:solidFill>
              </a:rPr>
              <a:t>tuning</a:t>
            </a:r>
          </a:p>
        </p:txBody>
      </p:sp>
    </p:spTree>
    <p:extLst>
      <p:ext uri="{BB962C8B-B14F-4D97-AF65-F5344CB8AC3E}">
        <p14:creationId xmlns:p14="http://schemas.microsoft.com/office/powerpoint/2010/main" val="3624790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1087755"/>
          </a:xfrm>
        </p:spPr>
        <p:txBody>
          <a:bodyPr/>
          <a:lstStyle/>
          <a:p>
            <a:r>
              <a:rPr lang="en-US" altLang="zh-CN" spc="130" dirty="0">
                <a:solidFill>
                  <a:schemeClr val="bg1"/>
                </a:solidFill>
              </a:rPr>
              <a:t>4</a:t>
            </a:r>
            <a:r>
              <a:rPr lang="en-US" altLang="zh-CN" spc="130" dirty="0">
                <a:solidFill>
                  <a:schemeClr val="bg1"/>
                </a:solidFill>
                <a:latin typeface="思源黑体 CN Regular" panose="020B0500000000000000" pitchFamily="34" charset="-122"/>
                <a:ea typeface="思源黑体 CN Regular" panose="020B0500000000000000" pitchFamily="34" charset="-122"/>
              </a:rPr>
              <a:t> </a:t>
            </a:r>
            <a:r>
              <a:rPr spc="130" dirty="0">
                <a:solidFill>
                  <a:schemeClr val="bg1"/>
                </a:solidFill>
                <a:latin typeface="思源黑体 CN Regular" panose="020B0500000000000000" pitchFamily="34" charset="-122"/>
                <a:ea typeface="思源黑体 CN Regular" panose="020B0500000000000000" pitchFamily="34" charset="-122"/>
              </a:rPr>
              <a:t>答疑互动</a:t>
            </a:r>
            <a:br>
              <a:rPr lang="zh-CN" spc="130" dirty="0">
                <a:solidFill>
                  <a:schemeClr val="bg1"/>
                </a:solidFill>
                <a:latin typeface="思源黑体 CN Regular" panose="020B0500000000000000" pitchFamily="34" charset="-122"/>
                <a:ea typeface="思源黑体 CN Regular" panose="020B0500000000000000" pitchFamily="34" charset="-122"/>
              </a:rPr>
            </a:br>
            <a:endParaRPr lang="en-US" altLang="zh-C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screen"/>
          <a:srcRect/>
          <a:stretch>
            <a:fillRect/>
          </a:stretch>
        </p:blipFill>
        <p:spPr>
          <a:xfrm>
            <a:off x="207972" y="0"/>
            <a:ext cx="11984028" cy="6858000"/>
          </a:xfrm>
          <a:prstGeom prst="rect">
            <a:avLst/>
          </a:prstGeom>
        </p:spPr>
      </p:pic>
      <p:sp>
        <p:nvSpPr>
          <p:cNvPr id="5" name="矩形 4"/>
          <p:cNvSpPr/>
          <p:nvPr/>
        </p:nvSpPr>
        <p:spPr>
          <a:xfrm>
            <a:off x="-36945" y="-31230"/>
            <a:ext cx="12228513" cy="6858000"/>
          </a:xfrm>
          <a:prstGeom prst="rect">
            <a:avLst/>
          </a:prstGeom>
          <a:gradFill flip="none" rotWithShape="1">
            <a:gsLst>
              <a:gs pos="0">
                <a:srgbClr val="002060">
                  <a:alpha val="29000"/>
                </a:srgbClr>
              </a:gs>
              <a:gs pos="26000">
                <a:srgbClr val="001133">
                  <a:alpha val="69000"/>
                  <a:lumMod val="45000"/>
                </a:srgbClr>
              </a:gs>
              <a:gs pos="70000">
                <a:srgbClr val="00040A">
                  <a:alpha val="91000"/>
                </a:srgbClr>
              </a:gs>
              <a:gs pos="100000">
                <a:schemeClr val="tx1">
                  <a:lumMod val="89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标题 5"/>
          <p:cNvSpPr>
            <a:spLocks noGrp="1"/>
          </p:cNvSpPr>
          <p:nvPr>
            <p:ph type="title" idx="4294967295"/>
          </p:nvPr>
        </p:nvSpPr>
        <p:spPr>
          <a:xfrm>
            <a:off x="479425" y="1962751"/>
            <a:ext cx="11338560" cy="2261177"/>
          </a:xfrm>
          <a:prstGeom prst="rect">
            <a:avLst/>
          </a:prstGeom>
        </p:spPr>
        <p:txBody>
          <a:bodyPr/>
          <a:lstStyle/>
          <a:p>
            <a:pPr>
              <a:lnSpc>
                <a:spcPct val="200000"/>
              </a:lnSpc>
            </a:pPr>
            <a:r>
              <a:rPr lang="zh-CN" altLang="en-US" sz="3600" spc="600" dirty="0">
                <a:solidFill>
                  <a:schemeClr val="bg1"/>
                </a:solidFill>
                <a:latin typeface="微软雅黑" panose="020B0503020204020204" pitchFamily="34" charset="-122"/>
                <a:ea typeface="微软雅黑" panose="020B0503020204020204" pitchFamily="34" charset="-122"/>
              </a:rPr>
              <a:t>我承诺：</a:t>
            </a:r>
            <a:br>
              <a:rPr lang="en-US" altLang="zh-CN" sz="3600" spc="600" dirty="0">
                <a:solidFill>
                  <a:schemeClr val="bg1"/>
                </a:solidFill>
                <a:latin typeface="微软雅黑" panose="020B0503020204020204" pitchFamily="34" charset="-122"/>
                <a:ea typeface="微软雅黑" panose="020B0503020204020204" pitchFamily="34" charset="-122"/>
              </a:rPr>
            </a:br>
            <a:r>
              <a:rPr lang="en-US" altLang="zh-CN" sz="3600" spc="600" dirty="0">
                <a:solidFill>
                  <a:schemeClr val="bg1"/>
                </a:solidFill>
                <a:latin typeface="微软雅黑" panose="020B0503020204020204" pitchFamily="34" charset="-122"/>
                <a:ea typeface="微软雅黑" panose="020B0503020204020204" pitchFamily="34" charset="-122"/>
              </a:rPr>
              <a:t>4</a:t>
            </a:r>
            <a:r>
              <a:rPr lang="zh-CN" altLang="en-US" sz="3600" spc="600" dirty="0">
                <a:solidFill>
                  <a:schemeClr val="bg1"/>
                </a:solidFill>
                <a:latin typeface="微软雅黑" panose="020B0503020204020204" pitchFamily="34" charset="-122"/>
                <a:ea typeface="微软雅黑" panose="020B0503020204020204" pitchFamily="34" charset="-122"/>
              </a:rPr>
              <a:t>周努力上</a:t>
            </a:r>
            <a:r>
              <a:rPr lang="en-US" altLang="zh-CN" sz="3600" spc="600" dirty="0">
                <a:solidFill>
                  <a:schemeClr val="bg1"/>
                </a:solidFill>
                <a:latin typeface="微软雅黑" panose="020B0503020204020204" pitchFamily="34" charset="-122"/>
                <a:ea typeface="微软雅黑" panose="020B0503020204020204" pitchFamily="34" charset="-122"/>
              </a:rPr>
              <a:t>TOP100</a:t>
            </a:r>
            <a:r>
              <a:rPr lang="zh-CN" altLang="en-US" sz="3600" spc="600" dirty="0">
                <a:solidFill>
                  <a:schemeClr val="bg1"/>
                </a:solidFill>
                <a:latin typeface="微软雅黑" panose="020B0503020204020204" pitchFamily="34" charset="-122"/>
                <a:ea typeface="微软雅黑" panose="020B0503020204020204" pitchFamily="34" charset="-122"/>
              </a:rPr>
              <a:t>！</a:t>
            </a:r>
            <a:endParaRPr lang="zh-CN" altLang="en-US" sz="3600" spc="600" dirty="0">
              <a:latin typeface="微软雅黑" panose="020B0503020204020204" pitchFamily="34" charset="-122"/>
              <a:ea typeface="微软雅黑" panose="020B0503020204020204" pitchFamily="34" charset="-122"/>
            </a:endParaRPr>
          </a:p>
        </p:txBody>
      </p:sp>
      <p:sp>
        <p:nvSpPr>
          <p:cNvPr id="7" name="标题 1"/>
          <p:cNvSpPr txBox="1"/>
          <p:nvPr/>
        </p:nvSpPr>
        <p:spPr>
          <a:xfrm>
            <a:off x="479425" y="999689"/>
            <a:ext cx="7808232" cy="59093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pc="600" dirty="0">
                <a:solidFill>
                  <a:srgbClr val="FFC000"/>
                </a:solidFill>
                <a:latin typeface="微软雅黑" panose="020B0503020204020204" pitchFamily="34" charset="-122"/>
                <a:ea typeface="微软雅黑" panose="020B0503020204020204" pitchFamily="34" charset="-122"/>
              </a:rPr>
              <a:t>请让我们一起立一个</a:t>
            </a:r>
            <a:r>
              <a:rPr lang="en-US" altLang="zh-CN" spc="600" dirty="0">
                <a:solidFill>
                  <a:srgbClr val="FFC000"/>
                </a:solidFill>
                <a:latin typeface="微软雅黑" panose="020B0503020204020204" pitchFamily="34" charset="-122"/>
                <a:ea typeface="微软雅黑" panose="020B0503020204020204" pitchFamily="34" charset="-122"/>
              </a:rPr>
              <a:t>flag</a:t>
            </a:r>
            <a:r>
              <a:rPr lang="zh-CN" altLang="en-US" spc="600" dirty="0">
                <a:solidFill>
                  <a:srgbClr val="FFC000"/>
                </a:solidFill>
                <a:latin typeface="微软雅黑" panose="020B0503020204020204" pitchFamily="34" charset="-122"/>
                <a:ea typeface="微软雅黑" panose="020B0503020204020204" pitchFamily="34" charset="-122"/>
              </a:rPr>
              <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2"/>
          </p:nvPr>
        </p:nvSpPr>
        <p:spPr>
          <a:xfrm>
            <a:off x="3262563" y="2343709"/>
            <a:ext cx="5955631" cy="497957"/>
          </a:xfrm>
        </p:spPr>
        <p:txBody>
          <a:bodyPr/>
          <a:lstStyle/>
          <a:p>
            <a:r>
              <a:rPr lang="zh-CN" altLang="en-US" sz="2400" b="1" spc="600" dirty="0">
                <a:solidFill>
                  <a:srgbClr val="FFC000"/>
                </a:solidFill>
              </a:rPr>
              <a:t>再小的细节，也值得被认真对待</a:t>
            </a:r>
          </a:p>
        </p:txBody>
      </p:sp>
      <p:sp>
        <p:nvSpPr>
          <p:cNvPr id="2" name="标题 1"/>
          <p:cNvSpPr>
            <a:spLocks noGrp="1"/>
          </p:cNvSpPr>
          <p:nvPr>
            <p:ph type="title" idx="4294967295"/>
          </p:nvPr>
        </p:nvSpPr>
        <p:spPr>
          <a:xfrm>
            <a:off x="0" y="611188"/>
            <a:ext cx="6786563" cy="590550"/>
          </a:xfrm>
          <a:prstGeom prst="rect">
            <a:avLst/>
          </a:prstGeom>
        </p:spPr>
        <p:txBody>
          <a:bodyPr/>
          <a:lstStyle/>
          <a:p>
            <a:r>
              <a:rPr lang="zh-CN" altLang="en-US" dirty="0"/>
              <a:t>结语</a:t>
            </a:r>
          </a:p>
        </p:txBody>
      </p:sp>
      <p:sp>
        <p:nvSpPr>
          <p:cNvPr id="8" name="文本框 7"/>
          <p:cNvSpPr txBox="1"/>
          <p:nvPr/>
        </p:nvSpPr>
        <p:spPr>
          <a:xfrm>
            <a:off x="10255169" y="2159043"/>
            <a:ext cx="7117105" cy="369332"/>
          </a:xfrm>
          <a:prstGeom prst="rect">
            <a:avLst/>
          </a:prstGeom>
        </p:spPr>
        <p:txBody>
          <a:bodyPr wrap="square">
            <a:spAutoFit/>
          </a:bodyPr>
          <a:lstStyle>
            <a:lvl1pPr indent="0" algn="ctr">
              <a:lnSpc>
                <a:spcPct val="120000"/>
              </a:lnSpc>
              <a:spcBef>
                <a:spcPts val="1000"/>
              </a:spcBef>
              <a:buFont typeface="Arial" panose="020B0604020202090204" pitchFamily="34" charset="0"/>
              <a:buNone/>
              <a:defRPr sz="2400" kern="0" spc="300">
                <a:solidFill>
                  <a:schemeClr val="bg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90204" pitchFamily="34" charset="0"/>
              <a:buChar char="•"/>
              <a:defRPr sz="2400"/>
            </a:lvl2pPr>
            <a:lvl3pPr marL="1143000" indent="-228600">
              <a:lnSpc>
                <a:spcPct val="90000"/>
              </a:lnSpc>
              <a:spcBef>
                <a:spcPts val="500"/>
              </a:spcBef>
              <a:buFont typeface="Arial" panose="020B0604020202090204" pitchFamily="34" charset="0"/>
              <a:buChar char="•"/>
              <a:defRPr sz="2000"/>
            </a:lvl3pPr>
            <a:lvl4pPr marL="1600200" indent="-228600">
              <a:lnSpc>
                <a:spcPct val="90000"/>
              </a:lnSpc>
              <a:spcBef>
                <a:spcPts val="500"/>
              </a:spcBef>
              <a:buFont typeface="Arial" panose="020B0604020202090204" pitchFamily="34" charset="0"/>
              <a:buChar char="•"/>
            </a:lvl4pPr>
            <a:lvl5pPr marL="2057400" indent="-228600">
              <a:lnSpc>
                <a:spcPct val="90000"/>
              </a:lnSpc>
              <a:spcBef>
                <a:spcPts val="500"/>
              </a:spcBef>
              <a:buFont typeface="Arial" panose="020B0604020202090204" pitchFamily="34" charset="0"/>
              <a:buChar char="•"/>
            </a:lvl5pPr>
            <a:lvl6pPr marL="2514600" indent="-228600">
              <a:lnSpc>
                <a:spcPct val="90000"/>
              </a:lnSpc>
              <a:spcBef>
                <a:spcPts val="500"/>
              </a:spcBef>
              <a:buFont typeface="Arial" panose="020B0604020202090204" pitchFamily="34" charset="0"/>
              <a:buChar char="•"/>
            </a:lvl6pPr>
            <a:lvl7pPr marL="2971800" indent="-228600">
              <a:lnSpc>
                <a:spcPct val="90000"/>
              </a:lnSpc>
              <a:spcBef>
                <a:spcPts val="500"/>
              </a:spcBef>
              <a:buFont typeface="Arial" panose="020B0604020202090204" pitchFamily="34" charset="0"/>
              <a:buChar char="•"/>
            </a:lvl7pPr>
            <a:lvl8pPr marL="3429000" indent="-228600">
              <a:lnSpc>
                <a:spcPct val="90000"/>
              </a:lnSpc>
              <a:spcBef>
                <a:spcPts val="500"/>
              </a:spcBef>
              <a:buFont typeface="Arial" panose="020B0604020202090204" pitchFamily="34" charset="0"/>
              <a:buChar char="•"/>
            </a:lvl8pPr>
            <a:lvl9pPr marL="3886200" indent="-228600">
              <a:lnSpc>
                <a:spcPct val="90000"/>
              </a:lnSpc>
              <a:spcBef>
                <a:spcPts val="500"/>
              </a:spcBef>
              <a:buFont typeface="Arial" panose="020B0604020202090204" pitchFamily="34" charset="0"/>
              <a:buChar char="•"/>
            </a:lvl9pPr>
          </a:lstStyle>
          <a:p>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screen"/>
          <a:stretch>
            <a:fillRect/>
          </a:stretch>
        </p:blipFill>
        <p:spPr>
          <a:xfrm>
            <a:off x="8660524" y="1817397"/>
            <a:ext cx="1716752" cy="1716752"/>
          </a:xfrm>
          <a:prstGeom prst="rect">
            <a:avLst/>
          </a:prstGeom>
        </p:spPr>
      </p:pic>
      <p:sp>
        <p:nvSpPr>
          <p:cNvPr id="2" name="文本框 1"/>
          <p:cNvSpPr txBox="1"/>
          <p:nvPr/>
        </p:nvSpPr>
        <p:spPr>
          <a:xfrm>
            <a:off x="2859729" y="3164817"/>
            <a:ext cx="2855269" cy="369332"/>
          </a:xfrm>
          <a:prstGeom prst="rect">
            <a:avLst/>
          </a:prstGeom>
        </p:spPr>
        <p:txBody>
          <a:bodyPr wrap="none" rtlCol="0">
            <a:spAutoFit/>
          </a:bodyPr>
          <a:lstStyle/>
          <a:p>
            <a:pPr algn="l"/>
            <a:r>
              <a:rPr lang="en-US" altLang="zh-CN" dirty="0">
                <a:solidFill>
                  <a:schemeClr val="bg1"/>
                </a:solidFill>
              </a:rPr>
              <a:t>service@deepshare.net.</a:t>
            </a:r>
            <a:r>
              <a:rPr lang="en-US" altLang="zh-CN" dirty="0"/>
              <a:t>net</a:t>
            </a:r>
            <a:endParaRPr lang="zh-CN" altLang="en-US" dirty="0"/>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431704" y="1254588"/>
            <a:ext cx="5870447" cy="1096067"/>
            <a:chOff x="3769988" y="2446506"/>
            <a:chExt cx="5870447" cy="1096067"/>
          </a:xfrm>
        </p:grpSpPr>
        <p:sp>
          <p:nvSpPr>
            <p:cNvPr id="21" name="文本占位符 2"/>
            <p:cNvSpPr txBox="1"/>
            <p:nvPr/>
          </p:nvSpPr>
          <p:spPr>
            <a:xfrm>
              <a:off x="4157590" y="2929400"/>
              <a:ext cx="5482845" cy="613173"/>
            </a:xfrm>
            <a:prstGeom prst="rect">
              <a:avLst/>
            </a:prstGeom>
          </p:spPr>
          <p:txBody>
            <a:bodyPr/>
            <a:lstStyle>
              <a:lvl1pPr marL="0" indent="0" algn="l" defTabSz="914400" rtl="0" eaLnBrk="1" latinLnBrk="0" hangingPunct="1">
                <a:lnSpc>
                  <a:spcPct val="90000"/>
                </a:lnSpc>
                <a:spcBef>
                  <a:spcPts val="1000"/>
                </a:spcBef>
                <a:buFontTx/>
                <a:buNone/>
                <a:defRPr sz="2800" kern="1200">
                  <a:solidFill>
                    <a:schemeClr val="bg1">
                      <a:lumMod val="95000"/>
                    </a:schemeClr>
                  </a:solidFill>
                  <a:latin typeface="微软雅黑 Light" panose="020B0502040204020203" pitchFamily="34" charset="-122"/>
                  <a:ea typeface="微软雅黑 Light" panose="020B0502040204020203" pitchFamily="34" charset="-122"/>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spc="130" dirty="0">
                  <a:solidFill>
                    <a:schemeClr val="bg1"/>
                  </a:solidFill>
                  <a:latin typeface="思源黑体 CN Regular" panose="020B0500000000000000" pitchFamily="34" charset="-122"/>
                  <a:ea typeface="思源黑体 CN Regular" panose="020B0500000000000000" pitchFamily="34" charset="-122"/>
                </a:rPr>
                <a:t>时间序列的交叉验证</a:t>
              </a:r>
              <a:endParaRPr lang="zh-CN" spc="130" dirty="0">
                <a:solidFill>
                  <a:schemeClr val="bg1"/>
                </a:solidFill>
                <a:latin typeface="思源黑体 CN Regular" panose="020B0500000000000000" pitchFamily="34" charset="-122"/>
                <a:ea typeface="思源黑体 CN Regular" panose="020B0500000000000000" pitchFamily="34" charset="-122"/>
              </a:endParaRPr>
            </a:p>
          </p:txBody>
        </p:sp>
        <p:grpSp>
          <p:nvGrpSpPr>
            <p:cNvPr id="22" name="组合 21"/>
            <p:cNvGrpSpPr/>
            <p:nvPr/>
          </p:nvGrpSpPr>
          <p:grpSpPr>
            <a:xfrm>
              <a:off x="3769988" y="2446506"/>
              <a:ext cx="514132" cy="836837"/>
              <a:chOff x="3576096" y="2699802"/>
              <a:chExt cx="514132" cy="836837"/>
            </a:xfrm>
          </p:grpSpPr>
          <p:sp>
            <p:nvSpPr>
              <p:cNvPr id="23" name="文本框 22"/>
              <p:cNvSpPr txBox="1"/>
              <p:nvPr/>
            </p:nvSpPr>
            <p:spPr>
              <a:xfrm>
                <a:off x="3576096" y="2699802"/>
                <a:ext cx="466794" cy="769441"/>
              </a:xfrm>
              <a:prstGeom prst="rect">
                <a:avLst/>
              </a:prstGeom>
              <a:noFill/>
            </p:spPr>
            <p:txBody>
              <a:bodyPr wrap="none" rtlCol="0">
                <a:spAutoFit/>
              </a:bodyPr>
              <a:lstStyle/>
              <a:p>
                <a:r>
                  <a:rPr lang="en-US" altLang="zh-CN" sz="4400" dirty="0">
                    <a:solidFill>
                      <a:srgbClr val="C89868"/>
                    </a:solidFill>
                    <a:latin typeface="黑体" panose="02010609060101010101" charset="-122"/>
                    <a:ea typeface="黑体" panose="02010609060101010101" charset="-122"/>
                  </a:rPr>
                  <a:t>1</a:t>
                </a:r>
                <a:endParaRPr lang="zh-CN" altLang="en-US" sz="4400" dirty="0">
                  <a:solidFill>
                    <a:srgbClr val="C89868"/>
                  </a:solidFill>
                  <a:latin typeface="黑体" panose="02010609060101010101" charset="-122"/>
                  <a:ea typeface="黑体" panose="02010609060101010101" charset="-122"/>
                </a:endParaRPr>
              </a:p>
            </p:txBody>
          </p:sp>
          <p:cxnSp>
            <p:nvCxnSpPr>
              <p:cNvPr id="24" name="直接连接符 23"/>
              <p:cNvCxnSpPr/>
              <p:nvPr/>
            </p:nvCxnSpPr>
            <p:spPr>
              <a:xfrm flipH="1">
                <a:off x="3818806" y="3101101"/>
                <a:ext cx="271422" cy="435538"/>
              </a:xfrm>
              <a:prstGeom prst="line">
                <a:avLst/>
              </a:prstGeom>
              <a:ln w="19050">
                <a:solidFill>
                  <a:srgbClr val="C89868"/>
                </a:solidFill>
              </a:ln>
            </p:spPr>
            <p:style>
              <a:lnRef idx="1">
                <a:schemeClr val="accent1"/>
              </a:lnRef>
              <a:fillRef idx="0">
                <a:schemeClr val="accent1"/>
              </a:fillRef>
              <a:effectRef idx="0">
                <a:schemeClr val="accent1"/>
              </a:effectRef>
              <a:fontRef idx="minor">
                <a:schemeClr val="tx1"/>
              </a:fontRef>
            </p:style>
          </p:cxnSp>
        </p:grpSp>
      </p:grpSp>
      <p:grpSp>
        <p:nvGrpSpPr>
          <p:cNvPr id="41" name="组合 40"/>
          <p:cNvGrpSpPr/>
          <p:nvPr/>
        </p:nvGrpSpPr>
        <p:grpSpPr>
          <a:xfrm>
            <a:off x="3359696" y="2880966"/>
            <a:ext cx="5870447" cy="1096067"/>
            <a:chOff x="3769988" y="2446506"/>
            <a:chExt cx="5870447" cy="1096067"/>
          </a:xfrm>
        </p:grpSpPr>
        <p:sp>
          <p:nvSpPr>
            <p:cNvPr id="42" name="文本占位符 2"/>
            <p:cNvSpPr txBox="1"/>
            <p:nvPr/>
          </p:nvSpPr>
          <p:spPr>
            <a:xfrm>
              <a:off x="4157590" y="2929400"/>
              <a:ext cx="5482845" cy="613173"/>
            </a:xfrm>
            <a:prstGeom prst="rect">
              <a:avLst/>
            </a:prstGeom>
          </p:spPr>
          <p:txBody>
            <a:bodyPr/>
            <a:lstStyle>
              <a:lvl1pPr marL="0" indent="0" algn="l" defTabSz="914400" rtl="0" eaLnBrk="1" latinLnBrk="0" hangingPunct="1">
                <a:lnSpc>
                  <a:spcPct val="90000"/>
                </a:lnSpc>
                <a:spcBef>
                  <a:spcPts val="1000"/>
                </a:spcBef>
                <a:buFontTx/>
                <a:buNone/>
                <a:defRPr sz="2800" kern="1200">
                  <a:solidFill>
                    <a:schemeClr val="bg1">
                      <a:lumMod val="95000"/>
                    </a:schemeClr>
                  </a:solidFill>
                  <a:latin typeface="微软雅黑 Light" panose="020B0502040204020203" pitchFamily="34" charset="-122"/>
                  <a:ea typeface="微软雅黑 Light" panose="020B0502040204020203" pitchFamily="34" charset="-122"/>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spc="130" dirty="0">
                  <a:solidFill>
                    <a:schemeClr val="bg1"/>
                  </a:solidFill>
                  <a:latin typeface="思源黑体 CN Regular" panose="020B0500000000000000" pitchFamily="34" charset="-122"/>
                  <a:ea typeface="思源黑体 CN Regular" panose="020B0500000000000000" pitchFamily="34" charset="-122"/>
                </a:rPr>
                <a:t>基于特征重要性的特征选择</a:t>
              </a:r>
              <a:endParaRPr lang="en-US" altLang="zh-CN" spc="130" dirty="0">
                <a:solidFill>
                  <a:schemeClr val="bg1"/>
                </a:solidFill>
                <a:latin typeface="思源黑体 CN Regular" panose="020B0500000000000000" pitchFamily="34" charset="-122"/>
                <a:ea typeface="思源黑体 CN Regular" panose="020B0500000000000000" pitchFamily="34" charset="-122"/>
              </a:endParaRPr>
            </a:p>
          </p:txBody>
        </p:sp>
        <p:grpSp>
          <p:nvGrpSpPr>
            <p:cNvPr id="43" name="组合 42"/>
            <p:cNvGrpSpPr/>
            <p:nvPr/>
          </p:nvGrpSpPr>
          <p:grpSpPr>
            <a:xfrm>
              <a:off x="3769988" y="2446506"/>
              <a:ext cx="514132" cy="836837"/>
              <a:chOff x="3576096" y="2699802"/>
              <a:chExt cx="514132" cy="836837"/>
            </a:xfrm>
          </p:grpSpPr>
          <p:sp>
            <p:nvSpPr>
              <p:cNvPr id="44" name="文本框 43"/>
              <p:cNvSpPr txBox="1"/>
              <p:nvPr/>
            </p:nvSpPr>
            <p:spPr>
              <a:xfrm>
                <a:off x="3576096" y="2699802"/>
                <a:ext cx="466794" cy="769441"/>
              </a:xfrm>
              <a:prstGeom prst="rect">
                <a:avLst/>
              </a:prstGeom>
              <a:noFill/>
            </p:spPr>
            <p:txBody>
              <a:bodyPr wrap="none" rtlCol="0">
                <a:spAutoFit/>
              </a:bodyPr>
              <a:lstStyle/>
              <a:p>
                <a:r>
                  <a:rPr lang="en-US" altLang="zh-CN" sz="4400" dirty="0">
                    <a:solidFill>
                      <a:srgbClr val="C89868"/>
                    </a:solidFill>
                    <a:latin typeface="黑体" panose="02010609060101010101" charset="-122"/>
                    <a:ea typeface="黑体" panose="02010609060101010101" charset="-122"/>
                  </a:rPr>
                  <a:t>2</a:t>
                </a:r>
                <a:endParaRPr lang="zh-CN" altLang="en-US" sz="4400" dirty="0">
                  <a:solidFill>
                    <a:srgbClr val="C89868"/>
                  </a:solidFill>
                  <a:latin typeface="黑体" panose="02010609060101010101" charset="-122"/>
                  <a:ea typeface="黑体" panose="02010609060101010101" charset="-122"/>
                </a:endParaRPr>
              </a:p>
            </p:txBody>
          </p:sp>
          <p:cxnSp>
            <p:nvCxnSpPr>
              <p:cNvPr id="45" name="直接连接符 44"/>
              <p:cNvCxnSpPr/>
              <p:nvPr/>
            </p:nvCxnSpPr>
            <p:spPr>
              <a:xfrm flipH="1">
                <a:off x="3818806" y="3101101"/>
                <a:ext cx="271422" cy="435538"/>
              </a:xfrm>
              <a:prstGeom prst="line">
                <a:avLst/>
              </a:prstGeom>
              <a:ln w="19050">
                <a:solidFill>
                  <a:srgbClr val="C89868"/>
                </a:solidFill>
              </a:ln>
            </p:spPr>
            <p:style>
              <a:lnRef idx="1">
                <a:schemeClr val="accent1"/>
              </a:lnRef>
              <a:fillRef idx="0">
                <a:schemeClr val="accent1"/>
              </a:fillRef>
              <a:effectRef idx="0">
                <a:schemeClr val="accent1"/>
              </a:effectRef>
              <a:fontRef idx="minor">
                <a:schemeClr val="tx1"/>
              </a:fontRef>
            </p:style>
          </p:cxnSp>
        </p:grpSp>
      </p:grpSp>
      <p:grpSp>
        <p:nvGrpSpPr>
          <p:cNvPr id="12" name="组合 11"/>
          <p:cNvGrpSpPr/>
          <p:nvPr/>
        </p:nvGrpSpPr>
        <p:grpSpPr>
          <a:xfrm>
            <a:off x="3359696" y="4365104"/>
            <a:ext cx="5870447" cy="1096067"/>
            <a:chOff x="3769988" y="2446506"/>
            <a:chExt cx="5870447" cy="1096067"/>
          </a:xfrm>
        </p:grpSpPr>
        <p:sp>
          <p:nvSpPr>
            <p:cNvPr id="13" name="文本占位符 2"/>
            <p:cNvSpPr txBox="1"/>
            <p:nvPr/>
          </p:nvSpPr>
          <p:spPr>
            <a:xfrm>
              <a:off x="4157590" y="2929400"/>
              <a:ext cx="5482845" cy="613173"/>
            </a:xfrm>
            <a:prstGeom prst="rect">
              <a:avLst/>
            </a:prstGeom>
          </p:spPr>
          <p:txBody>
            <a:bodyPr/>
            <a:lstStyle>
              <a:lvl1pPr marL="0" indent="0" algn="l" defTabSz="914400" rtl="0" eaLnBrk="1" latinLnBrk="0" hangingPunct="1">
                <a:lnSpc>
                  <a:spcPct val="90000"/>
                </a:lnSpc>
                <a:spcBef>
                  <a:spcPts val="1000"/>
                </a:spcBef>
                <a:buFontTx/>
                <a:buNone/>
                <a:defRPr sz="2800" kern="1200">
                  <a:solidFill>
                    <a:schemeClr val="bg1">
                      <a:lumMod val="95000"/>
                    </a:schemeClr>
                  </a:solidFill>
                  <a:latin typeface="微软雅黑 Light" panose="020B0502040204020203" pitchFamily="34" charset="-122"/>
                  <a:ea typeface="微软雅黑 Light" panose="020B0502040204020203" pitchFamily="34" charset="-122"/>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en-US" altLang="zh-CN" spc="130" dirty="0" err="1">
                  <a:solidFill>
                    <a:schemeClr val="bg1"/>
                  </a:solidFill>
                  <a:latin typeface="思源黑体 CN Regular" panose="020B0500000000000000" pitchFamily="34" charset="-122"/>
                  <a:ea typeface="思源黑体 CN Regular" panose="020B0500000000000000" pitchFamily="34" charset="-122"/>
                </a:rPr>
                <a:t>lightgbm</a:t>
              </a:r>
              <a:r>
                <a:rPr lang="zh-CN" altLang="en-US" spc="130" dirty="0">
                  <a:solidFill>
                    <a:schemeClr val="bg1"/>
                  </a:solidFill>
                  <a:latin typeface="思源黑体 CN Regular" panose="020B0500000000000000" pitchFamily="34" charset="-122"/>
                  <a:ea typeface="思源黑体 CN Regular" panose="020B0500000000000000" pitchFamily="34" charset="-122"/>
                </a:rPr>
                <a:t>基于</a:t>
              </a:r>
              <a:r>
                <a:rPr lang="en-US" altLang="zh-CN" spc="130" dirty="0" err="1">
                  <a:solidFill>
                    <a:schemeClr val="bg1"/>
                  </a:solidFill>
                  <a:latin typeface="思源黑体 CN Regular" panose="020B0500000000000000" pitchFamily="34" charset="-122"/>
                  <a:ea typeface="思源黑体 CN Regular" panose="020B0500000000000000" pitchFamily="34" charset="-122"/>
                </a:rPr>
                <a:t>optuna</a:t>
              </a:r>
              <a:r>
                <a:rPr lang="zh-CN" altLang="en-US" spc="130" dirty="0">
                  <a:solidFill>
                    <a:schemeClr val="bg1"/>
                  </a:solidFill>
                  <a:latin typeface="思源黑体 CN Regular" panose="020B0500000000000000" pitchFamily="34" charset="-122"/>
                  <a:ea typeface="思源黑体 CN Regular" panose="020B0500000000000000" pitchFamily="34" charset="-122"/>
                </a:rPr>
                <a:t>调参</a:t>
              </a:r>
              <a:endParaRPr lang="zh-CN" spc="130" dirty="0">
                <a:solidFill>
                  <a:schemeClr val="bg1"/>
                </a:solidFill>
                <a:latin typeface="思源黑体 CN Regular" panose="020B0500000000000000" pitchFamily="34" charset="-122"/>
                <a:ea typeface="思源黑体 CN Regular" panose="020B0500000000000000" pitchFamily="34" charset="-122"/>
              </a:endParaRPr>
            </a:p>
          </p:txBody>
        </p:sp>
        <p:grpSp>
          <p:nvGrpSpPr>
            <p:cNvPr id="14" name="组合 13"/>
            <p:cNvGrpSpPr/>
            <p:nvPr/>
          </p:nvGrpSpPr>
          <p:grpSpPr>
            <a:xfrm>
              <a:off x="3769988" y="2446506"/>
              <a:ext cx="514132" cy="836837"/>
              <a:chOff x="3576096" y="2699802"/>
              <a:chExt cx="514132" cy="836837"/>
            </a:xfrm>
          </p:grpSpPr>
          <p:sp>
            <p:nvSpPr>
              <p:cNvPr id="15" name="文本框 14"/>
              <p:cNvSpPr txBox="1"/>
              <p:nvPr/>
            </p:nvSpPr>
            <p:spPr>
              <a:xfrm>
                <a:off x="3576096" y="2699802"/>
                <a:ext cx="466794" cy="769441"/>
              </a:xfrm>
              <a:prstGeom prst="rect">
                <a:avLst/>
              </a:prstGeom>
              <a:noFill/>
            </p:spPr>
            <p:txBody>
              <a:bodyPr wrap="none" rtlCol="0">
                <a:spAutoFit/>
              </a:bodyPr>
              <a:lstStyle/>
              <a:p>
                <a:r>
                  <a:rPr lang="en-US" altLang="zh-CN" sz="4400" dirty="0">
                    <a:solidFill>
                      <a:srgbClr val="C89868"/>
                    </a:solidFill>
                    <a:latin typeface="黑体" panose="02010609060101010101" charset="-122"/>
                    <a:ea typeface="黑体" panose="02010609060101010101" charset="-122"/>
                  </a:rPr>
                  <a:t>3</a:t>
                </a:r>
                <a:endParaRPr lang="zh-CN" altLang="en-US" sz="4400" dirty="0">
                  <a:solidFill>
                    <a:srgbClr val="C89868"/>
                  </a:solidFill>
                  <a:latin typeface="黑体" panose="02010609060101010101" charset="-122"/>
                  <a:ea typeface="黑体" panose="02010609060101010101" charset="-122"/>
                </a:endParaRPr>
              </a:p>
            </p:txBody>
          </p:sp>
          <p:cxnSp>
            <p:nvCxnSpPr>
              <p:cNvPr id="16" name="直接连接符 15"/>
              <p:cNvCxnSpPr/>
              <p:nvPr/>
            </p:nvCxnSpPr>
            <p:spPr>
              <a:xfrm flipH="1">
                <a:off x="3818806" y="3101101"/>
                <a:ext cx="271422" cy="435538"/>
              </a:xfrm>
              <a:prstGeom prst="line">
                <a:avLst/>
              </a:prstGeom>
              <a:ln w="19050">
                <a:solidFill>
                  <a:srgbClr val="C89868"/>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8999" y="2366859"/>
            <a:ext cx="9119409" cy="923330"/>
          </a:xfrm>
        </p:spPr>
        <p:txBody>
          <a:bodyPr/>
          <a:lstStyle/>
          <a:p>
            <a:r>
              <a:rPr lang="en-US" altLang="zh-CN" dirty="0"/>
              <a:t>1</a:t>
            </a:r>
            <a:r>
              <a:rPr lang="zh-CN" altLang="en-US" dirty="0"/>
              <a:t> 时间序列交叉验证</a:t>
            </a:r>
          </a:p>
        </p:txBody>
      </p:sp>
      <p:sp>
        <p:nvSpPr>
          <p:cNvPr id="3" name="副标题 2"/>
          <p:cNvSpPr>
            <a:spLocks noGrp="1"/>
          </p:cNvSpPr>
          <p:nvPr>
            <p:ph type="body" sz="quarter" idx="10"/>
          </p:nvPr>
        </p:nvSpPr>
        <p:spPr/>
        <p:txBody>
          <a:bodyPr/>
          <a:lstStyle/>
          <a:p>
            <a:r>
              <a:rPr lang="zh-CN" altLang="en-US" dirty="0">
                <a:solidFill>
                  <a:schemeClr val="bg1">
                    <a:lumMod val="85000"/>
                  </a:schemeClr>
                </a:solidFill>
              </a:rPr>
              <a:t>交叉验证</a:t>
            </a:r>
            <a:endParaRPr lang="en-US" altLang="zh-CN" dirty="0">
              <a:solidFill>
                <a:schemeClr val="bg1">
                  <a:lumMod val="85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1</a:t>
            </a:r>
            <a:r>
              <a:rPr lang="zh-CN" altLang="en-US" dirty="0"/>
              <a:t> 交叉验证</a:t>
            </a:r>
          </a:p>
        </p:txBody>
      </p:sp>
      <p:sp>
        <p:nvSpPr>
          <p:cNvPr id="6" name="内容占位符 5"/>
          <p:cNvSpPr>
            <a:spLocks noGrp="1"/>
          </p:cNvSpPr>
          <p:nvPr>
            <p:ph sz="quarter" idx="10"/>
          </p:nvPr>
        </p:nvSpPr>
        <p:spPr>
          <a:xfrm>
            <a:off x="487791" y="1987223"/>
            <a:ext cx="11233152" cy="4319772"/>
          </a:xfrm>
        </p:spPr>
        <p:txBody>
          <a:bodyPr/>
          <a:lstStyle/>
          <a:p>
            <a:pPr>
              <a:buFont typeface="Wingdings" panose="05000000000000000000" pitchFamily="2" charset="2"/>
            </a:pPr>
            <a:r>
              <a:rPr lang="zh-CN" altLang="en-US" sz="1800" spc="130" dirty="0">
                <a:solidFill>
                  <a:schemeClr val="accent4">
                    <a:lumMod val="60000"/>
                    <a:lumOff val="40000"/>
                  </a:schemeClr>
                </a:solidFill>
              </a:rPr>
              <a:t>交叉验证：</a:t>
            </a:r>
            <a:endParaRPr lang="en-US" altLang="zh-CN" sz="1800" spc="130" dirty="0">
              <a:solidFill>
                <a:schemeClr val="accent4">
                  <a:lumMod val="60000"/>
                  <a:lumOff val="40000"/>
                </a:schemeClr>
              </a:solidFill>
            </a:endParaRPr>
          </a:p>
          <a:p>
            <a:pPr>
              <a:buFont typeface="Wingdings" panose="05000000000000000000" pitchFamily="2" charset="2"/>
            </a:pPr>
            <a:r>
              <a:rPr lang="zh-CN" altLang="en-US" sz="1600" dirty="0"/>
              <a:t>交叉验证是一种用于评估机器学习模型性能的统计方法。其基本思想是将数据集分成若干个子集，然后多次使用不同的训练集和验证集进行训练和测试，最终通过计算多个验证结果的平均值来得到更稳定、可靠的评估指标</a:t>
            </a:r>
            <a:r>
              <a:rPr lang="zh-CN" altLang="en-US" sz="1400" dirty="0"/>
              <a:t>。</a:t>
            </a:r>
            <a:endParaRPr lang="en-US" altLang="zh-CN" sz="1400" dirty="0"/>
          </a:p>
          <a:p>
            <a:pPr>
              <a:buFont typeface="Wingdings" panose="05000000000000000000" pitchFamily="2" charset="2"/>
            </a:pPr>
            <a:endParaRPr lang="en-US" altLang="zh-CN" sz="1400" spc="130" dirty="0">
              <a:solidFill>
                <a:schemeClr val="accent4">
                  <a:lumMod val="60000"/>
                  <a:lumOff val="40000"/>
                </a:schemeClr>
              </a:solidFill>
            </a:endParaRPr>
          </a:p>
          <a:p>
            <a:pPr>
              <a:buFont typeface="Wingdings" panose="05000000000000000000" pitchFamily="2" charset="2"/>
            </a:pPr>
            <a:endParaRPr lang="en-US" altLang="zh-CN" sz="1400" spc="130" dirty="0">
              <a:solidFill>
                <a:schemeClr val="accent4">
                  <a:lumMod val="60000"/>
                  <a:lumOff val="40000"/>
                </a:schemeClr>
              </a:solidFill>
            </a:endParaRPr>
          </a:p>
          <a:p>
            <a:pPr>
              <a:buFont typeface="Wingdings" panose="05000000000000000000" pitchFamily="2" charset="2"/>
            </a:pPr>
            <a:r>
              <a:rPr lang="zh-CN" altLang="en-US" sz="1800" spc="130" dirty="0">
                <a:solidFill>
                  <a:schemeClr val="accent4">
                    <a:lumMod val="60000"/>
                    <a:lumOff val="40000"/>
                  </a:schemeClr>
                </a:solidFill>
              </a:rPr>
              <a:t>交叉验证的主要目的：</a:t>
            </a:r>
            <a:endParaRPr lang="en-US" altLang="zh-CN" sz="1800" spc="130" dirty="0">
              <a:solidFill>
                <a:schemeClr val="accent4">
                  <a:lumMod val="60000"/>
                  <a:lumOff val="40000"/>
                </a:schemeClr>
              </a:solidFill>
            </a:endParaRPr>
          </a:p>
          <a:p>
            <a:pPr marL="342900" indent="-342900">
              <a:lnSpc>
                <a:spcPct val="150000"/>
              </a:lnSpc>
              <a:buFont typeface="+mj-lt"/>
              <a:buAutoNum type="arabicPeriod"/>
            </a:pPr>
            <a:r>
              <a:rPr lang="zh-CN" altLang="en-US" sz="1600" b="1" dirty="0"/>
              <a:t>评估模型的泛化能力</a:t>
            </a:r>
            <a:r>
              <a:rPr lang="zh-CN" altLang="en-US" sz="1600" dirty="0"/>
              <a:t>：即模型在新数据上的表现，而不仅仅是训练集上的表现。</a:t>
            </a:r>
            <a:endParaRPr lang="en-US" altLang="zh-CN" sz="1600" dirty="0"/>
          </a:p>
          <a:p>
            <a:pPr marL="342900" indent="-342900">
              <a:lnSpc>
                <a:spcPct val="150000"/>
              </a:lnSpc>
              <a:buFont typeface="+mj-lt"/>
              <a:buAutoNum type="arabicPeriod"/>
            </a:pPr>
            <a:r>
              <a:rPr lang="zh-CN" altLang="en-US" sz="1600" b="1" dirty="0"/>
              <a:t>减少过拟合风险</a:t>
            </a:r>
            <a:r>
              <a:rPr lang="zh-CN" altLang="en-US" sz="1600" dirty="0"/>
              <a:t>：通过反复在不同的数据子集上进行训练和验证，降低模型因在某一特定训练集上训练过久而导致的过拟合问题。</a:t>
            </a:r>
            <a:endParaRPr lang="en-US" altLang="zh-CN" sz="1600" dirty="0"/>
          </a:p>
          <a:p>
            <a:pPr marL="342900" indent="-342900">
              <a:lnSpc>
                <a:spcPct val="150000"/>
              </a:lnSpc>
              <a:buFont typeface="+mj-lt"/>
              <a:buAutoNum type="arabicPeriod"/>
            </a:pPr>
            <a:r>
              <a:rPr lang="zh-CN" altLang="en-US" sz="1600" b="1" dirty="0"/>
              <a:t>提高模型的可靠性</a:t>
            </a:r>
            <a:r>
              <a:rPr lang="zh-CN" altLang="en-US" sz="1600" dirty="0"/>
              <a:t>：通过多次评估，得到更具代表性的性能指标，避免单次测试结果偶然性影响。</a:t>
            </a:r>
            <a:endParaRPr lang="en-US" altLang="zh-CN" sz="1800" spc="130" dirty="0">
              <a:solidFill>
                <a:schemeClr val="bg1"/>
              </a:solidFill>
            </a:endParaRPr>
          </a:p>
        </p:txBody>
      </p:sp>
      <p:sp>
        <p:nvSpPr>
          <p:cNvPr id="5" name="副标题 4"/>
          <p:cNvSpPr>
            <a:spLocks noGrp="1"/>
          </p:cNvSpPr>
          <p:nvPr>
            <p:ph type="subTitle" idx="1"/>
          </p:nvPr>
        </p:nvSpPr>
        <p:spPr>
          <a:xfrm>
            <a:off x="479423" y="1275723"/>
            <a:ext cx="4471686" cy="368300"/>
          </a:xfrm>
        </p:spPr>
        <p:txBody>
          <a:bodyPr/>
          <a:lstStyle/>
          <a:p>
            <a:r>
              <a:rPr lang="en-US" altLang="zh-CN" dirty="0">
                <a:solidFill>
                  <a:schemeClr val="bg1">
                    <a:lumMod val="85000"/>
                  </a:schemeClr>
                </a:solidFill>
                <a:sym typeface="+mn-ea"/>
              </a:rPr>
              <a:t>Cross</a:t>
            </a:r>
            <a:r>
              <a:rPr lang="zh-CN" altLang="en-US" dirty="0">
                <a:solidFill>
                  <a:schemeClr val="bg1">
                    <a:lumMod val="85000"/>
                  </a:schemeClr>
                </a:solidFill>
                <a:sym typeface="+mn-ea"/>
              </a:rPr>
              <a:t> </a:t>
            </a:r>
            <a:r>
              <a:rPr lang="en-US" altLang="zh-CN" dirty="0">
                <a:solidFill>
                  <a:schemeClr val="bg1">
                    <a:lumMod val="85000"/>
                  </a:schemeClr>
                </a:solidFill>
                <a:sym typeface="+mn-ea"/>
              </a:rPr>
              <a:t>validation</a:t>
            </a:r>
            <a:endParaRPr lang="zh-CN" altLang="en-US"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1</a:t>
            </a:r>
            <a:r>
              <a:rPr lang="zh-CN" altLang="en-US" dirty="0"/>
              <a:t> 交叉验证</a:t>
            </a:r>
          </a:p>
        </p:txBody>
      </p:sp>
      <p:sp>
        <p:nvSpPr>
          <p:cNvPr id="6" name="内容占位符 5"/>
          <p:cNvSpPr>
            <a:spLocks noGrp="1"/>
          </p:cNvSpPr>
          <p:nvPr>
            <p:ph sz="quarter" idx="10"/>
          </p:nvPr>
        </p:nvSpPr>
        <p:spPr>
          <a:xfrm>
            <a:off x="487791" y="1987222"/>
            <a:ext cx="11233152" cy="3735446"/>
          </a:xfrm>
        </p:spPr>
        <p:txBody>
          <a:bodyPr/>
          <a:lstStyle/>
          <a:p>
            <a:pPr algn="just">
              <a:buFont typeface="Wingdings" panose="05000000000000000000" pitchFamily="2" charset="2"/>
            </a:pPr>
            <a:r>
              <a:rPr lang="zh-CN" altLang="en-US" spc="130" dirty="0">
                <a:solidFill>
                  <a:schemeClr val="accent4">
                    <a:lumMod val="60000"/>
                    <a:lumOff val="40000"/>
                  </a:schemeClr>
                </a:solidFill>
              </a:rPr>
              <a:t>交叉验证基本步骤：</a:t>
            </a:r>
          </a:p>
          <a:p>
            <a:pPr marL="342900" indent="-342900">
              <a:buFont typeface="+mj-lt"/>
              <a:buAutoNum type="arabicPeriod"/>
            </a:pPr>
            <a:r>
              <a:rPr lang="zh-CN" altLang="en-US" sz="1600" b="1" dirty="0"/>
              <a:t>划分数据集</a:t>
            </a:r>
            <a:r>
              <a:rPr lang="zh-CN" altLang="en-US" sz="1600" dirty="0"/>
              <a:t>：将数据集划分成多个互不重叠的子集。通常，划分为 </a:t>
            </a:r>
            <a:r>
              <a:rPr lang="en" altLang="zh-CN" sz="1600" b="1" dirty="0"/>
              <a:t>K</a:t>
            </a:r>
            <a:r>
              <a:rPr lang="en" altLang="zh-CN" sz="1600" dirty="0"/>
              <a:t> </a:t>
            </a:r>
            <a:r>
              <a:rPr lang="zh-CN" altLang="en-US" sz="1600" dirty="0"/>
              <a:t>个子集，每个子集依次作为验证集，其余的子集作为训练集。</a:t>
            </a:r>
          </a:p>
          <a:p>
            <a:pPr marL="342900" indent="-342900">
              <a:buFont typeface="+mj-lt"/>
              <a:buAutoNum type="arabicPeriod"/>
            </a:pPr>
            <a:r>
              <a:rPr lang="zh-CN" altLang="en-US" sz="1600" b="1" dirty="0"/>
              <a:t>模型训练和评估</a:t>
            </a:r>
            <a:r>
              <a:rPr lang="zh-CN" altLang="en-US" sz="1600" dirty="0"/>
              <a:t>：</a:t>
            </a:r>
            <a:endParaRPr lang="en-US" altLang="zh-CN" sz="1600" dirty="0"/>
          </a:p>
          <a:p>
            <a:r>
              <a:rPr lang="en-US" altLang="zh-CN" dirty="0"/>
              <a:t>	</a:t>
            </a:r>
            <a:r>
              <a:rPr lang="zh-CN" altLang="en-US" sz="1600" dirty="0">
                <a:latin typeface="+mn-ea"/>
              </a:rPr>
              <a:t>在每次划分中，选定一个子集作为测试集，剩下的子集用来训练模型。</a:t>
            </a:r>
            <a:endParaRPr lang="en-US" altLang="zh-CN" sz="1600" dirty="0">
              <a:latin typeface="+mn-ea"/>
            </a:endParaRPr>
          </a:p>
          <a:p>
            <a:r>
              <a:rPr lang="en-US" altLang="zh-CN" sz="1600" dirty="0"/>
              <a:t>	</a:t>
            </a:r>
            <a:r>
              <a:rPr lang="zh-CN" altLang="en-US" sz="1600" dirty="0">
                <a:latin typeface="+mn-ea"/>
              </a:rPr>
              <a:t>训练完成后，使用测试集来评估模型的性能（例如：精度、准确率、均方误差等）。</a:t>
            </a:r>
          </a:p>
          <a:p>
            <a:pPr lvl="2" indent="0">
              <a:buNone/>
            </a:pPr>
            <a:endParaRPr lang="en-US" altLang="zh-CN" sz="1600" dirty="0"/>
          </a:p>
          <a:p>
            <a:r>
              <a:rPr lang="en-US" altLang="zh-CN" sz="1600" b="1" dirty="0"/>
              <a:t>3.</a:t>
            </a:r>
            <a:r>
              <a:rPr lang="zh-CN" altLang="en-US" sz="1600" b="1" dirty="0"/>
              <a:t> 性能汇总</a:t>
            </a:r>
            <a:r>
              <a:rPr lang="zh-CN" altLang="en-US" sz="1600" dirty="0"/>
              <a:t>：重复上述过程 </a:t>
            </a:r>
            <a:r>
              <a:rPr lang="en" altLang="zh-CN" sz="1600" dirty="0"/>
              <a:t>K </a:t>
            </a:r>
            <a:r>
              <a:rPr lang="zh-CN" altLang="en-US" sz="1600" dirty="0"/>
              <a:t>次，计算每次验证的结果，最终求出这些结果的平均值，作为模型的总体性能指标。</a:t>
            </a:r>
          </a:p>
          <a:p>
            <a:r>
              <a:rPr lang="en-US" altLang="zh-CN" sz="1600" dirty="0"/>
              <a:t>	</a:t>
            </a:r>
            <a:endParaRPr lang="zh-CN" altLang="en-US" sz="1600" dirty="0"/>
          </a:p>
        </p:txBody>
      </p:sp>
      <p:sp>
        <p:nvSpPr>
          <p:cNvPr id="5" name="副标题 4"/>
          <p:cNvSpPr>
            <a:spLocks noGrp="1"/>
          </p:cNvSpPr>
          <p:nvPr>
            <p:ph type="subTitle" idx="1"/>
          </p:nvPr>
        </p:nvSpPr>
        <p:spPr>
          <a:xfrm>
            <a:off x="479423" y="1275723"/>
            <a:ext cx="4471686" cy="368300"/>
          </a:xfrm>
        </p:spPr>
        <p:txBody>
          <a:bodyPr/>
          <a:lstStyle/>
          <a:p>
            <a:r>
              <a:rPr lang="en-US" altLang="zh-CN" dirty="0">
                <a:solidFill>
                  <a:schemeClr val="bg1"/>
                </a:solidFill>
              </a:rPr>
              <a:t>Cross validation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1</a:t>
            </a:r>
            <a:r>
              <a:rPr lang="zh-CN" altLang="en-US" dirty="0"/>
              <a:t> 交叉验证</a:t>
            </a:r>
          </a:p>
        </p:txBody>
      </p:sp>
      <p:sp>
        <p:nvSpPr>
          <p:cNvPr id="6" name="内容占位符 5"/>
          <p:cNvSpPr>
            <a:spLocks noGrp="1"/>
          </p:cNvSpPr>
          <p:nvPr>
            <p:ph sz="quarter" idx="10"/>
          </p:nvPr>
        </p:nvSpPr>
        <p:spPr>
          <a:xfrm>
            <a:off x="479423" y="1988840"/>
            <a:ext cx="11449129" cy="4392487"/>
          </a:xfrm>
        </p:spPr>
        <p:txBody>
          <a:bodyPr/>
          <a:lstStyle/>
          <a:p>
            <a:r>
              <a:rPr lang="en" altLang="zh-CN" sz="1800" b="1" dirty="0"/>
              <a:t>K</a:t>
            </a:r>
            <a:r>
              <a:rPr lang="zh-CN" altLang="en-US" sz="1800" b="1" dirty="0"/>
              <a:t>折交叉验证（</a:t>
            </a:r>
            <a:r>
              <a:rPr lang="en" altLang="zh-CN" sz="1800" b="1" dirty="0"/>
              <a:t>K-Fold Cross Validation</a:t>
            </a:r>
            <a:r>
              <a:rPr lang="zh-CN" altLang="en" sz="1800" b="1" dirty="0"/>
              <a:t>）</a:t>
            </a:r>
            <a:endParaRPr lang="en" altLang="zh-CN" sz="1800" dirty="0"/>
          </a:p>
          <a:p>
            <a:r>
              <a:rPr lang="en" altLang="zh-CN" sz="1400" b="1" dirty="0"/>
              <a:t>K</a:t>
            </a:r>
            <a:r>
              <a:rPr lang="zh-CN" altLang="en-US" sz="1400" b="1" dirty="0"/>
              <a:t>折交叉验证</a:t>
            </a:r>
            <a:r>
              <a:rPr lang="zh-CN" altLang="en-US" sz="1400" dirty="0"/>
              <a:t>是最常见的交叉验证方法。它将数据集分为 </a:t>
            </a:r>
            <a:r>
              <a:rPr lang="en" altLang="zh-CN" sz="1400" b="1" dirty="0"/>
              <a:t>K</a:t>
            </a:r>
            <a:r>
              <a:rPr lang="en" altLang="zh-CN" sz="1400" dirty="0"/>
              <a:t> </a:t>
            </a:r>
            <a:r>
              <a:rPr lang="zh-CN" altLang="en-US" sz="1400" dirty="0"/>
              <a:t>个大小相等的子集（折），然后按以下步骤进行评估：</a:t>
            </a:r>
          </a:p>
          <a:p>
            <a:pPr marL="342900" indent="-342900">
              <a:buFont typeface="+mj-lt"/>
              <a:buAutoNum type="arabicPeriod"/>
            </a:pPr>
            <a:r>
              <a:rPr lang="zh-CN" altLang="en-US" sz="1400" dirty="0"/>
              <a:t>将第一个子集作为测试集，剩余的 </a:t>
            </a:r>
            <a:r>
              <a:rPr lang="en" altLang="zh-CN" sz="1400" b="1" dirty="0"/>
              <a:t>K-1</a:t>
            </a:r>
            <a:r>
              <a:rPr lang="en" altLang="zh-CN" sz="1400" dirty="0"/>
              <a:t> </a:t>
            </a:r>
            <a:r>
              <a:rPr lang="zh-CN" altLang="en-US" sz="1400" dirty="0"/>
              <a:t>个子集作为训练集。</a:t>
            </a:r>
          </a:p>
          <a:p>
            <a:pPr marL="342900" indent="-342900">
              <a:buFont typeface="+mj-lt"/>
              <a:buAutoNum type="arabicPeriod"/>
            </a:pPr>
            <a:r>
              <a:rPr lang="zh-CN" altLang="en-US" sz="1400" dirty="0"/>
              <a:t>然后，依次将每个子集作为测试集，其余 </a:t>
            </a:r>
            <a:r>
              <a:rPr lang="en" altLang="zh-CN" sz="1400" b="1" dirty="0"/>
              <a:t>K-1</a:t>
            </a:r>
            <a:r>
              <a:rPr lang="en" altLang="zh-CN" sz="1400" dirty="0"/>
              <a:t> </a:t>
            </a:r>
            <a:r>
              <a:rPr lang="zh-CN" altLang="en-US" sz="1400" dirty="0"/>
              <a:t>个子集作为训练集进行模型评估。</a:t>
            </a:r>
          </a:p>
          <a:p>
            <a:pPr marL="342900" indent="-342900">
              <a:buFont typeface="+mj-lt"/>
              <a:buAutoNum type="arabicPeriod"/>
            </a:pPr>
            <a:r>
              <a:rPr lang="zh-CN" altLang="en-US" sz="1400" dirty="0"/>
              <a:t>最后，计算 </a:t>
            </a:r>
            <a:r>
              <a:rPr lang="en" altLang="zh-CN" sz="1400" b="1" dirty="0"/>
              <a:t>K</a:t>
            </a:r>
            <a:r>
              <a:rPr lang="en" altLang="zh-CN" sz="1400" dirty="0"/>
              <a:t> </a:t>
            </a:r>
            <a:r>
              <a:rPr lang="zh-CN" altLang="en-US" sz="1400" dirty="0"/>
              <a:t>次验证结果的平均值，作为模型的性能。</a:t>
            </a:r>
            <a:endParaRPr lang="en-US" altLang="zh-CN" sz="1400" dirty="0"/>
          </a:p>
          <a:p>
            <a:pPr marL="342900" indent="-342900">
              <a:buFont typeface="+mj-lt"/>
              <a:buAutoNum type="arabicPeriod"/>
            </a:pPr>
            <a:endParaRPr lang="zh-CN" altLang="en-US" sz="1400" dirty="0"/>
          </a:p>
          <a:p>
            <a:r>
              <a:rPr lang="zh-CN" altLang="en-US" sz="1600" b="1" dirty="0"/>
              <a:t>优点</a:t>
            </a:r>
            <a:r>
              <a:rPr lang="zh-CN" altLang="en-US" sz="1600" dirty="0"/>
              <a:t>：</a:t>
            </a:r>
          </a:p>
          <a:p>
            <a:pPr marL="342900" indent="-342900">
              <a:buFont typeface="Arial" panose="020B0604020202020204" pitchFamily="34" charset="0"/>
              <a:buChar char="•"/>
            </a:pPr>
            <a:r>
              <a:rPr lang="zh-CN" altLang="en-US" sz="1400" dirty="0"/>
              <a:t>所有数据都作为训练集和测试集出现，可以更全面地评估模型的表现。</a:t>
            </a:r>
          </a:p>
          <a:p>
            <a:pPr marL="342900" indent="-342900">
              <a:buFont typeface="Arial" panose="020B0604020202020204" pitchFamily="34" charset="0"/>
              <a:buChar char="•"/>
            </a:pPr>
            <a:r>
              <a:rPr lang="zh-CN" altLang="en-US" sz="1400" dirty="0"/>
              <a:t>减少了单次划分的数据偏差。</a:t>
            </a:r>
            <a:endParaRPr lang="en-US" altLang="zh-CN" sz="1400" dirty="0"/>
          </a:p>
          <a:p>
            <a:pPr marL="342900" indent="-342900">
              <a:buFont typeface="Arial" panose="020B0604020202020204" pitchFamily="34" charset="0"/>
              <a:buChar char="•"/>
            </a:pPr>
            <a:endParaRPr lang="zh-CN" altLang="en-US" sz="1400" dirty="0"/>
          </a:p>
          <a:p>
            <a:r>
              <a:rPr lang="zh-CN" altLang="en-US" sz="1600" b="1" dirty="0"/>
              <a:t>缺点</a:t>
            </a:r>
            <a:r>
              <a:rPr lang="zh-CN" altLang="en-US" sz="1600" dirty="0"/>
              <a:t>：</a:t>
            </a:r>
            <a:endParaRPr lang="en-US" altLang="zh-CN" sz="1600" dirty="0"/>
          </a:p>
          <a:p>
            <a:pPr marL="342900" indent="-342900">
              <a:buFont typeface="Arial" panose="020B0604020202020204" pitchFamily="34" charset="0"/>
              <a:buChar char="•"/>
            </a:pPr>
            <a:r>
              <a:rPr lang="zh-CN" altLang="en-US" sz="1400" dirty="0"/>
              <a:t>计算开销较大，尤其是在数据量较大时。</a:t>
            </a:r>
          </a:p>
          <a:p>
            <a:pPr algn="l" fontAlgn="base"/>
            <a:endParaRPr lang="en" altLang="zh-CN" sz="1600" b="0" i="0" u="none" strike="noStrike" dirty="0">
              <a:solidFill>
                <a:srgbClr val="3C4043"/>
              </a:solidFill>
              <a:effectLst/>
              <a:latin typeface="inherit"/>
            </a:endParaRPr>
          </a:p>
          <a:p>
            <a:pPr>
              <a:buFont typeface="Wingdings" panose="05000000000000000000" pitchFamily="2" charset="2"/>
            </a:pPr>
            <a:endParaRPr lang="en-US" altLang="zh-CN" sz="1800" spc="130" dirty="0">
              <a:solidFill>
                <a:srgbClr val="66FFFF"/>
              </a:solidFill>
            </a:endParaRPr>
          </a:p>
          <a:p>
            <a:endParaRPr lang="en-US" altLang="zh-CN" sz="1800" spc="130" dirty="0">
              <a:solidFill>
                <a:schemeClr val="bg1"/>
              </a:solidFill>
            </a:endParaRPr>
          </a:p>
        </p:txBody>
      </p:sp>
      <p:sp>
        <p:nvSpPr>
          <p:cNvPr id="5" name="副标题 4"/>
          <p:cNvSpPr>
            <a:spLocks noGrp="1"/>
          </p:cNvSpPr>
          <p:nvPr>
            <p:ph type="subTitle" idx="1"/>
          </p:nvPr>
        </p:nvSpPr>
        <p:spPr>
          <a:xfrm>
            <a:off x="479423" y="1275723"/>
            <a:ext cx="4471686" cy="368300"/>
          </a:xfrm>
        </p:spPr>
        <p:txBody>
          <a:bodyPr/>
          <a:lstStyle/>
          <a:p>
            <a:r>
              <a:rPr lang="en-US" altLang="zh-CN" dirty="0">
                <a:solidFill>
                  <a:schemeClr val="bg1">
                    <a:lumMod val="85000"/>
                  </a:schemeClr>
                </a:solidFill>
                <a:sym typeface="+mn-ea"/>
              </a:rPr>
              <a:t>Cross</a:t>
            </a:r>
            <a:r>
              <a:rPr lang="zh-CN" altLang="en-US" dirty="0">
                <a:solidFill>
                  <a:schemeClr val="bg1">
                    <a:lumMod val="85000"/>
                  </a:schemeClr>
                </a:solidFill>
                <a:sym typeface="+mn-ea"/>
              </a:rPr>
              <a:t> </a:t>
            </a:r>
            <a:r>
              <a:rPr lang="en-US" altLang="zh-CN" dirty="0">
                <a:solidFill>
                  <a:schemeClr val="bg1">
                    <a:lumMod val="85000"/>
                  </a:schemeClr>
                </a:solidFill>
                <a:sym typeface="+mn-ea"/>
              </a:rPr>
              <a:t>Validation</a:t>
            </a:r>
            <a:endParaRPr lang="zh-CN" altLang="en-US" dirty="0">
              <a:solidFill>
                <a:schemeClr val="bg1"/>
              </a:solidFill>
            </a:endParaRPr>
          </a:p>
        </p:txBody>
      </p:sp>
    </p:spTree>
    <p:extLst>
      <p:ext uri="{BB962C8B-B14F-4D97-AF65-F5344CB8AC3E}">
        <p14:creationId xmlns:p14="http://schemas.microsoft.com/office/powerpoint/2010/main" val="1786248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1</a:t>
            </a:r>
            <a:r>
              <a:rPr lang="zh-CN" altLang="en-US" dirty="0"/>
              <a:t> 交叉验证</a:t>
            </a:r>
          </a:p>
        </p:txBody>
      </p:sp>
      <p:sp>
        <p:nvSpPr>
          <p:cNvPr id="6" name="内容占位符 5"/>
          <p:cNvSpPr>
            <a:spLocks noGrp="1"/>
          </p:cNvSpPr>
          <p:nvPr>
            <p:ph sz="quarter" idx="10"/>
          </p:nvPr>
        </p:nvSpPr>
        <p:spPr>
          <a:xfrm>
            <a:off x="487791" y="1753701"/>
            <a:ext cx="11233152" cy="4915659"/>
          </a:xfrm>
        </p:spPr>
        <p:txBody>
          <a:bodyPr/>
          <a:lstStyle/>
          <a:p>
            <a:r>
              <a:rPr lang="en-US" altLang="zh-CN" sz="1600" b="1" dirty="0"/>
              <a:t>2. </a:t>
            </a:r>
            <a:r>
              <a:rPr lang="zh-CN" altLang="en-US" sz="1600" b="1" dirty="0"/>
              <a:t>留一法交叉验证（</a:t>
            </a:r>
            <a:r>
              <a:rPr lang="en" altLang="zh-CN" sz="1600" b="1" dirty="0"/>
              <a:t>Leave-One-Out Cross-Validation, LOOCV</a:t>
            </a:r>
            <a:r>
              <a:rPr lang="zh-CN" altLang="en" sz="1600" b="1" dirty="0"/>
              <a:t>）</a:t>
            </a:r>
          </a:p>
          <a:p>
            <a:r>
              <a:rPr lang="zh-CN" altLang="en-US" sz="1600" dirty="0"/>
              <a:t>留一法是 </a:t>
            </a:r>
            <a:r>
              <a:rPr lang="en" altLang="zh-CN" sz="1600" dirty="0"/>
              <a:t>K </a:t>
            </a:r>
            <a:r>
              <a:rPr lang="zh-CN" altLang="en-US" sz="1600" dirty="0"/>
              <a:t>折交叉验证的极端情况，其中 </a:t>
            </a:r>
            <a:r>
              <a:rPr lang="en" altLang="zh-CN" sz="1600" dirty="0"/>
              <a:t>K </a:t>
            </a:r>
            <a:r>
              <a:rPr lang="zh-CN" altLang="en-US" sz="1600" dirty="0"/>
              <a:t>等于数据集的大小。即每次将一个样本作为验证集，其余样本作为训练集。这个过程会重复进行，直到每个样本都被单独作为验证集。</a:t>
            </a:r>
          </a:p>
          <a:p>
            <a:r>
              <a:rPr lang="zh-CN" altLang="en-US" sz="1600" b="1" dirty="0"/>
              <a:t>步骤</a:t>
            </a:r>
            <a:r>
              <a:rPr lang="zh-CN" altLang="en-US" sz="1600" dirty="0"/>
              <a:t>：</a:t>
            </a:r>
          </a:p>
          <a:p>
            <a:pPr>
              <a:buFont typeface="Arial" panose="020B0604020202020204" pitchFamily="34" charset="0"/>
              <a:buChar char="•"/>
            </a:pPr>
            <a:r>
              <a:rPr lang="zh-CN" altLang="en-US" sz="1600" dirty="0"/>
              <a:t>对于每个数据点，使用其余所有数据点进行训练，单独使用该数据点进行验证。</a:t>
            </a:r>
          </a:p>
          <a:p>
            <a:pPr>
              <a:buFont typeface="Arial" panose="020B0604020202020204" pitchFamily="34" charset="0"/>
              <a:buChar char="•"/>
            </a:pPr>
            <a:r>
              <a:rPr lang="zh-CN" altLang="en-US" sz="1600" dirty="0"/>
              <a:t>重复进行直到所有样本都被验证过一次。</a:t>
            </a:r>
          </a:p>
          <a:p>
            <a:r>
              <a:rPr lang="zh-CN" altLang="en-US" sz="1600" b="1" dirty="0"/>
              <a:t>优点</a:t>
            </a:r>
            <a:r>
              <a:rPr lang="zh-CN" altLang="en-US" sz="1600" dirty="0"/>
              <a:t>：</a:t>
            </a:r>
          </a:p>
          <a:p>
            <a:pPr>
              <a:buFont typeface="Arial" panose="020B0604020202020204" pitchFamily="34" charset="0"/>
              <a:buChar char="•"/>
            </a:pPr>
            <a:r>
              <a:rPr lang="zh-CN" altLang="en-US" sz="1600" dirty="0"/>
              <a:t>不浪费任何数据，每个数据点都作为测试集进行验证。</a:t>
            </a:r>
          </a:p>
          <a:p>
            <a:pPr>
              <a:buFont typeface="Arial" panose="020B0604020202020204" pitchFamily="34" charset="0"/>
              <a:buChar char="•"/>
            </a:pPr>
            <a:r>
              <a:rPr lang="zh-CN" altLang="en-US" sz="1600" dirty="0"/>
              <a:t>在小型数据集上效果较好。</a:t>
            </a:r>
          </a:p>
          <a:p>
            <a:r>
              <a:rPr lang="zh-CN" altLang="en-US" sz="1600" b="1" dirty="0"/>
              <a:t>缺点</a:t>
            </a:r>
            <a:r>
              <a:rPr lang="zh-CN" altLang="en-US" sz="1600" dirty="0"/>
              <a:t>：</a:t>
            </a:r>
          </a:p>
          <a:p>
            <a:pPr>
              <a:buFont typeface="Arial" panose="020B0604020202020204" pitchFamily="34" charset="0"/>
              <a:buChar char="•"/>
            </a:pPr>
            <a:r>
              <a:rPr lang="zh-CN" altLang="en-US" sz="1600" dirty="0"/>
              <a:t>计算量非常大，特别是在数据集很大的时候，效率低下。</a:t>
            </a:r>
          </a:p>
          <a:p>
            <a:pPr>
              <a:buFont typeface="Arial" panose="020B0604020202020204" pitchFamily="34" charset="0"/>
              <a:buChar char="•"/>
            </a:pPr>
            <a:r>
              <a:rPr lang="zh-CN" altLang="en-US" sz="1600" dirty="0"/>
              <a:t>可能会导致模型方差较大，特别是当数据集包含噪声时</a:t>
            </a:r>
          </a:p>
          <a:p>
            <a:pPr algn="l" fontAlgn="base"/>
            <a:endParaRPr lang="en" altLang="zh-CN" sz="1600" b="0" i="0" u="none" strike="noStrike" dirty="0">
              <a:solidFill>
                <a:srgbClr val="3C4043"/>
              </a:solidFill>
              <a:effectLst/>
              <a:latin typeface="inherit"/>
            </a:endParaRPr>
          </a:p>
          <a:p>
            <a:pPr>
              <a:buFont typeface="Wingdings" panose="05000000000000000000" pitchFamily="2" charset="2"/>
            </a:pPr>
            <a:endParaRPr lang="en-US" altLang="zh-CN" sz="1800" spc="130" dirty="0">
              <a:solidFill>
                <a:srgbClr val="66FFFF"/>
              </a:solidFill>
            </a:endParaRPr>
          </a:p>
          <a:p>
            <a:endParaRPr lang="en-US" altLang="zh-CN" sz="1800" spc="130" dirty="0">
              <a:solidFill>
                <a:schemeClr val="bg1"/>
              </a:solidFill>
            </a:endParaRPr>
          </a:p>
        </p:txBody>
      </p:sp>
      <p:sp>
        <p:nvSpPr>
          <p:cNvPr id="5" name="副标题 4"/>
          <p:cNvSpPr>
            <a:spLocks noGrp="1"/>
          </p:cNvSpPr>
          <p:nvPr>
            <p:ph type="subTitle" idx="1"/>
          </p:nvPr>
        </p:nvSpPr>
        <p:spPr>
          <a:xfrm>
            <a:off x="479423" y="1275723"/>
            <a:ext cx="4471686" cy="368300"/>
          </a:xfrm>
        </p:spPr>
        <p:txBody>
          <a:bodyPr/>
          <a:lstStyle/>
          <a:p>
            <a:r>
              <a:rPr lang="en-US" altLang="zh-CN" dirty="0">
                <a:solidFill>
                  <a:schemeClr val="bg1">
                    <a:lumMod val="85000"/>
                  </a:schemeClr>
                </a:solidFill>
                <a:sym typeface="+mn-ea"/>
              </a:rPr>
              <a:t>Cross</a:t>
            </a:r>
            <a:r>
              <a:rPr lang="zh-CN" altLang="en-US" dirty="0">
                <a:solidFill>
                  <a:schemeClr val="bg1">
                    <a:lumMod val="85000"/>
                  </a:schemeClr>
                </a:solidFill>
                <a:sym typeface="+mn-ea"/>
              </a:rPr>
              <a:t> </a:t>
            </a:r>
            <a:r>
              <a:rPr lang="en-US" altLang="zh-CN" dirty="0">
                <a:solidFill>
                  <a:schemeClr val="bg1">
                    <a:lumMod val="85000"/>
                  </a:schemeClr>
                </a:solidFill>
                <a:sym typeface="+mn-ea"/>
              </a:rPr>
              <a:t>Validation</a:t>
            </a:r>
            <a:endParaRPr lang="zh-CN" altLang="en-US" dirty="0">
              <a:solidFill>
                <a:schemeClr val="bg1"/>
              </a:solidFill>
            </a:endParaRPr>
          </a:p>
        </p:txBody>
      </p:sp>
    </p:spTree>
    <p:extLst>
      <p:ext uri="{BB962C8B-B14F-4D97-AF65-F5344CB8AC3E}">
        <p14:creationId xmlns:p14="http://schemas.microsoft.com/office/powerpoint/2010/main" val="3865283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1</a:t>
            </a:r>
            <a:r>
              <a:rPr lang="zh-CN" altLang="en-US" dirty="0"/>
              <a:t> 交叉验证</a:t>
            </a:r>
          </a:p>
        </p:txBody>
      </p:sp>
      <p:sp>
        <p:nvSpPr>
          <p:cNvPr id="6" name="内容占位符 5"/>
          <p:cNvSpPr>
            <a:spLocks noGrp="1"/>
          </p:cNvSpPr>
          <p:nvPr>
            <p:ph sz="quarter" idx="10"/>
          </p:nvPr>
        </p:nvSpPr>
        <p:spPr>
          <a:xfrm>
            <a:off x="487791" y="1753701"/>
            <a:ext cx="11233152" cy="4915659"/>
          </a:xfrm>
        </p:spPr>
        <p:txBody>
          <a:bodyPr/>
          <a:lstStyle/>
          <a:p>
            <a:r>
              <a:rPr lang="en-US" altLang="zh-CN" sz="1400" b="1" dirty="0"/>
              <a:t>3. </a:t>
            </a:r>
            <a:r>
              <a:rPr lang="zh-CN" altLang="en-US" sz="1400" b="1" dirty="0"/>
              <a:t>分层</a:t>
            </a:r>
            <a:r>
              <a:rPr lang="en" altLang="zh-CN" sz="1400" b="1" dirty="0"/>
              <a:t>K</a:t>
            </a:r>
            <a:r>
              <a:rPr lang="zh-CN" altLang="en-US" sz="1400" b="1" dirty="0"/>
              <a:t>折交叉验证（</a:t>
            </a:r>
            <a:r>
              <a:rPr lang="en" altLang="zh-CN" sz="1400" b="1" dirty="0"/>
              <a:t>Stratified K-Fold Cross-Validation</a:t>
            </a:r>
            <a:r>
              <a:rPr lang="zh-CN" altLang="en" sz="1400" b="1" dirty="0"/>
              <a:t>）</a:t>
            </a:r>
          </a:p>
          <a:p>
            <a:r>
              <a:rPr lang="zh-CN" altLang="en-US" sz="1400" dirty="0"/>
              <a:t>这是 </a:t>
            </a:r>
            <a:r>
              <a:rPr lang="en" altLang="zh-CN" sz="1400" dirty="0"/>
              <a:t>K </a:t>
            </a:r>
            <a:r>
              <a:rPr lang="zh-CN" altLang="en-US" sz="1400" dirty="0"/>
              <a:t>折交叉验证的一种变体，特别适用于类别不平衡的数据集。其目的是在每个折叠中，保持各类别的分布比例相似，确保每个子集中的类别比例与整体数据集的类别比例一致。</a:t>
            </a:r>
          </a:p>
          <a:p>
            <a:r>
              <a:rPr lang="zh-CN" altLang="en-US" sz="1400" b="1" dirty="0"/>
              <a:t>步骤</a:t>
            </a:r>
            <a:r>
              <a:rPr lang="zh-CN" altLang="en-US" sz="1400" dirty="0"/>
              <a:t>：</a:t>
            </a:r>
          </a:p>
          <a:p>
            <a:pPr>
              <a:buFont typeface="Arial" panose="020B0604020202020204" pitchFamily="34" charset="0"/>
              <a:buChar char="•"/>
            </a:pPr>
            <a:r>
              <a:rPr lang="zh-CN" altLang="en-US" sz="1400" dirty="0"/>
              <a:t>将数据集按类别标签分层，然后将每个类别的样本分配到 </a:t>
            </a:r>
            <a:r>
              <a:rPr lang="en" altLang="zh-CN" sz="1400" dirty="0"/>
              <a:t>K </a:t>
            </a:r>
            <a:r>
              <a:rPr lang="zh-CN" altLang="en-US" sz="1400" dirty="0"/>
              <a:t>个子集中。</a:t>
            </a:r>
          </a:p>
          <a:p>
            <a:pPr>
              <a:buFont typeface="Arial" panose="020B0604020202020204" pitchFamily="34" charset="0"/>
              <a:buChar char="•"/>
            </a:pPr>
            <a:r>
              <a:rPr lang="zh-CN" altLang="en-US" sz="1400" dirty="0"/>
              <a:t>进行 </a:t>
            </a:r>
            <a:r>
              <a:rPr lang="en" altLang="zh-CN" sz="1400" dirty="0"/>
              <a:t>K </a:t>
            </a:r>
            <a:r>
              <a:rPr lang="zh-CN" altLang="en-US" sz="1400" dirty="0"/>
              <a:t>折交叉验证。</a:t>
            </a:r>
          </a:p>
          <a:p>
            <a:r>
              <a:rPr lang="zh-CN" altLang="en-US" sz="1400" b="1" dirty="0"/>
              <a:t>优点</a:t>
            </a:r>
            <a:r>
              <a:rPr lang="zh-CN" altLang="en-US" sz="1400" dirty="0"/>
              <a:t>：</a:t>
            </a:r>
          </a:p>
          <a:p>
            <a:pPr>
              <a:buFont typeface="Arial" panose="020B0604020202020204" pitchFamily="34" charset="0"/>
              <a:buChar char="•"/>
            </a:pPr>
            <a:r>
              <a:rPr lang="zh-CN" altLang="en-US" sz="1400" dirty="0"/>
              <a:t>能更好地处理类别不平衡的问题，避免某些类别完全被排除在训练集中。</a:t>
            </a:r>
          </a:p>
          <a:p>
            <a:r>
              <a:rPr lang="zh-CN" altLang="en-US" sz="1400" b="1" dirty="0"/>
              <a:t>缺点</a:t>
            </a:r>
            <a:r>
              <a:rPr lang="zh-CN" altLang="en-US" sz="1400" dirty="0"/>
              <a:t>：</a:t>
            </a:r>
          </a:p>
          <a:p>
            <a:pPr>
              <a:buFont typeface="Arial" panose="020B0604020202020204" pitchFamily="34" charset="0"/>
              <a:buChar char="•"/>
            </a:pPr>
            <a:r>
              <a:rPr lang="zh-CN" altLang="en-US" sz="1400" dirty="0"/>
              <a:t>当类别较多时，数据划分可能变得复杂。</a:t>
            </a:r>
          </a:p>
          <a:p>
            <a:pPr algn="l" fontAlgn="base"/>
            <a:endParaRPr lang="en" altLang="zh-CN" sz="1600" b="0" i="0" u="none" strike="noStrike" dirty="0">
              <a:solidFill>
                <a:srgbClr val="3C4043"/>
              </a:solidFill>
              <a:effectLst/>
              <a:latin typeface="inherit"/>
            </a:endParaRPr>
          </a:p>
          <a:p>
            <a:pPr>
              <a:buFont typeface="Wingdings" panose="05000000000000000000" pitchFamily="2" charset="2"/>
            </a:pPr>
            <a:endParaRPr lang="en-US" altLang="zh-CN" sz="1800" spc="130" dirty="0">
              <a:solidFill>
                <a:srgbClr val="66FFFF"/>
              </a:solidFill>
            </a:endParaRPr>
          </a:p>
          <a:p>
            <a:endParaRPr lang="en-US" altLang="zh-CN" sz="1800" spc="130" dirty="0">
              <a:solidFill>
                <a:schemeClr val="bg1"/>
              </a:solidFill>
            </a:endParaRPr>
          </a:p>
        </p:txBody>
      </p:sp>
      <p:sp>
        <p:nvSpPr>
          <p:cNvPr id="5" name="副标题 4"/>
          <p:cNvSpPr>
            <a:spLocks noGrp="1"/>
          </p:cNvSpPr>
          <p:nvPr>
            <p:ph type="subTitle" idx="1"/>
          </p:nvPr>
        </p:nvSpPr>
        <p:spPr>
          <a:xfrm>
            <a:off x="479423" y="1275723"/>
            <a:ext cx="4471686" cy="368300"/>
          </a:xfrm>
        </p:spPr>
        <p:txBody>
          <a:bodyPr/>
          <a:lstStyle/>
          <a:p>
            <a:r>
              <a:rPr lang="en-US" altLang="zh-CN" dirty="0">
                <a:solidFill>
                  <a:schemeClr val="bg1">
                    <a:lumMod val="85000"/>
                  </a:schemeClr>
                </a:solidFill>
                <a:sym typeface="+mn-ea"/>
              </a:rPr>
              <a:t>Cross</a:t>
            </a:r>
            <a:r>
              <a:rPr lang="zh-CN" altLang="en-US" dirty="0">
                <a:solidFill>
                  <a:schemeClr val="bg1">
                    <a:lumMod val="85000"/>
                  </a:schemeClr>
                </a:solidFill>
                <a:sym typeface="+mn-ea"/>
              </a:rPr>
              <a:t> </a:t>
            </a:r>
            <a:r>
              <a:rPr lang="en-US" altLang="zh-CN" dirty="0">
                <a:solidFill>
                  <a:schemeClr val="bg1">
                    <a:lumMod val="85000"/>
                  </a:schemeClr>
                </a:solidFill>
                <a:sym typeface="+mn-ea"/>
              </a:rPr>
              <a:t>Validation</a:t>
            </a:r>
            <a:endParaRPr lang="zh-CN" altLang="en-US" dirty="0">
              <a:solidFill>
                <a:schemeClr val="bg1"/>
              </a:solidFill>
            </a:endParaRPr>
          </a:p>
        </p:txBody>
      </p:sp>
    </p:spTree>
    <p:extLst>
      <p:ext uri="{BB962C8B-B14F-4D97-AF65-F5344CB8AC3E}">
        <p14:creationId xmlns:p14="http://schemas.microsoft.com/office/powerpoint/2010/main" val="1240736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1</a:t>
            </a:r>
            <a:r>
              <a:rPr lang="zh-CN" altLang="en-US" dirty="0"/>
              <a:t> 交叉验证</a:t>
            </a:r>
          </a:p>
        </p:txBody>
      </p:sp>
      <p:sp>
        <p:nvSpPr>
          <p:cNvPr id="6" name="内容占位符 5"/>
          <p:cNvSpPr>
            <a:spLocks noGrp="1"/>
          </p:cNvSpPr>
          <p:nvPr>
            <p:ph sz="quarter" idx="10"/>
          </p:nvPr>
        </p:nvSpPr>
        <p:spPr>
          <a:xfrm>
            <a:off x="487791" y="1753701"/>
            <a:ext cx="11233152" cy="4521559"/>
          </a:xfrm>
        </p:spPr>
        <p:txBody>
          <a:bodyPr/>
          <a:lstStyle/>
          <a:p>
            <a:r>
              <a:rPr lang="en-US" altLang="zh-CN" sz="1200" b="1" dirty="0"/>
              <a:t>4. </a:t>
            </a:r>
            <a:r>
              <a:rPr lang="zh-CN" altLang="en-US" sz="1200" b="1" dirty="0"/>
              <a:t>时间序列交叉验证（</a:t>
            </a:r>
            <a:r>
              <a:rPr lang="en" altLang="zh-CN" sz="1200" b="1" dirty="0"/>
              <a:t>Time Series Cross-Validation</a:t>
            </a:r>
            <a:r>
              <a:rPr lang="zh-CN" altLang="en" sz="1200" b="1" dirty="0"/>
              <a:t>）</a:t>
            </a:r>
          </a:p>
          <a:p>
            <a:r>
              <a:rPr lang="zh-CN" altLang="en-US" sz="1200" dirty="0"/>
              <a:t>适用于时间序列数据，常规的交叉验证方法（如 </a:t>
            </a:r>
            <a:r>
              <a:rPr lang="en" altLang="zh-CN" sz="1200" dirty="0"/>
              <a:t>K </a:t>
            </a:r>
            <a:r>
              <a:rPr lang="zh-CN" altLang="en-US" sz="1200" dirty="0"/>
              <a:t>折交叉验证）不适用于时间序列数据，因为时间序列数据是有顺序的，不能随机划分。</a:t>
            </a:r>
          </a:p>
          <a:p>
            <a:r>
              <a:rPr lang="zh-CN" altLang="en-US" sz="1200" b="1" dirty="0"/>
              <a:t>方法</a:t>
            </a:r>
            <a:r>
              <a:rPr lang="zh-CN" altLang="en-US" sz="1200" dirty="0"/>
              <a:t>：</a:t>
            </a:r>
          </a:p>
          <a:p>
            <a:pPr>
              <a:buFont typeface="Arial" panose="020B0604020202020204" pitchFamily="34" charset="0"/>
              <a:buChar char="•"/>
            </a:pPr>
            <a:r>
              <a:rPr lang="zh-CN" altLang="en-US" sz="1200" dirty="0"/>
              <a:t>将时间序列数据按时间顺序划分为多个训练集和测试集。</a:t>
            </a:r>
          </a:p>
          <a:p>
            <a:pPr>
              <a:buFont typeface="Arial" panose="020B0604020202020204" pitchFamily="34" charset="0"/>
              <a:buChar char="•"/>
            </a:pPr>
            <a:r>
              <a:rPr lang="zh-CN" altLang="en-US" sz="1200" dirty="0"/>
              <a:t>每次训练时，使用过去的数据作为训练集，未来的数据作为测试集。</a:t>
            </a:r>
          </a:p>
          <a:p>
            <a:r>
              <a:rPr lang="zh-CN" altLang="en-US" sz="1200" b="1" dirty="0"/>
              <a:t>优点</a:t>
            </a:r>
            <a:r>
              <a:rPr lang="zh-CN" altLang="en-US" sz="1200" dirty="0"/>
              <a:t>：</a:t>
            </a:r>
          </a:p>
          <a:p>
            <a:pPr>
              <a:buFont typeface="Arial" panose="020B0604020202020204" pitchFamily="34" charset="0"/>
              <a:buChar char="•"/>
            </a:pPr>
            <a:r>
              <a:rPr lang="zh-CN" altLang="en-US" sz="1200" dirty="0"/>
              <a:t>保持时间序列的时间顺序，避免未来信息泄漏。</a:t>
            </a:r>
          </a:p>
          <a:p>
            <a:pPr>
              <a:buFont typeface="Arial" panose="020B0604020202020204" pitchFamily="34" charset="0"/>
              <a:buChar char="•"/>
            </a:pPr>
            <a:r>
              <a:rPr lang="zh-CN" altLang="en-US" sz="1200" dirty="0"/>
              <a:t>更符合时间序列预测问题的要求。</a:t>
            </a:r>
          </a:p>
          <a:p>
            <a:r>
              <a:rPr lang="zh-CN" altLang="en-US" sz="1200" b="1" dirty="0"/>
              <a:t>缺点</a:t>
            </a:r>
            <a:r>
              <a:rPr lang="zh-CN" altLang="en-US" sz="1200" dirty="0"/>
              <a:t>：</a:t>
            </a:r>
          </a:p>
          <a:p>
            <a:pPr>
              <a:buFont typeface="Arial" panose="020B0604020202020204" pitchFamily="34" charset="0"/>
              <a:buChar char="•"/>
            </a:pPr>
            <a:r>
              <a:rPr lang="zh-CN" altLang="en-US" sz="1200" dirty="0"/>
              <a:t>在训练时，训练集大小可能不同。</a:t>
            </a:r>
          </a:p>
          <a:p>
            <a:pPr algn="l" fontAlgn="base"/>
            <a:endParaRPr lang="en" altLang="zh-CN" sz="1600" b="0" i="0" u="none" strike="noStrike" dirty="0">
              <a:solidFill>
                <a:srgbClr val="3C4043"/>
              </a:solidFill>
              <a:effectLst/>
              <a:latin typeface="inherit"/>
            </a:endParaRPr>
          </a:p>
          <a:p>
            <a:pPr>
              <a:buFont typeface="Wingdings" panose="05000000000000000000" pitchFamily="2" charset="2"/>
            </a:pPr>
            <a:endParaRPr lang="en-US" altLang="zh-CN" sz="1800" spc="130" dirty="0">
              <a:solidFill>
                <a:srgbClr val="66FFFF"/>
              </a:solidFill>
            </a:endParaRPr>
          </a:p>
          <a:p>
            <a:endParaRPr lang="en-US" altLang="zh-CN" sz="1800" spc="130" dirty="0">
              <a:solidFill>
                <a:schemeClr val="bg1"/>
              </a:solidFill>
            </a:endParaRPr>
          </a:p>
        </p:txBody>
      </p:sp>
      <p:sp>
        <p:nvSpPr>
          <p:cNvPr id="5" name="副标题 4"/>
          <p:cNvSpPr>
            <a:spLocks noGrp="1"/>
          </p:cNvSpPr>
          <p:nvPr>
            <p:ph type="subTitle" idx="1"/>
          </p:nvPr>
        </p:nvSpPr>
        <p:spPr>
          <a:xfrm>
            <a:off x="479423" y="1275723"/>
            <a:ext cx="4471686" cy="368300"/>
          </a:xfrm>
        </p:spPr>
        <p:txBody>
          <a:bodyPr/>
          <a:lstStyle/>
          <a:p>
            <a:r>
              <a:rPr lang="en-US" altLang="zh-CN" dirty="0">
                <a:solidFill>
                  <a:schemeClr val="bg1">
                    <a:lumMod val="85000"/>
                  </a:schemeClr>
                </a:solidFill>
                <a:sym typeface="+mn-ea"/>
              </a:rPr>
              <a:t>Cross</a:t>
            </a:r>
            <a:r>
              <a:rPr lang="zh-CN" altLang="en-US" dirty="0">
                <a:solidFill>
                  <a:schemeClr val="bg1">
                    <a:lumMod val="85000"/>
                  </a:schemeClr>
                </a:solidFill>
                <a:sym typeface="+mn-ea"/>
              </a:rPr>
              <a:t> </a:t>
            </a:r>
            <a:r>
              <a:rPr lang="en-US" altLang="zh-CN" dirty="0">
                <a:solidFill>
                  <a:schemeClr val="bg1">
                    <a:lumMod val="85000"/>
                  </a:schemeClr>
                </a:solidFill>
                <a:sym typeface="+mn-ea"/>
              </a:rPr>
              <a:t>Validation</a:t>
            </a:r>
            <a:endParaRPr lang="zh-CN" altLang="en-US" dirty="0">
              <a:solidFill>
                <a:schemeClr val="bg1"/>
              </a:solidFill>
            </a:endParaRPr>
          </a:p>
        </p:txBody>
      </p:sp>
    </p:spTree>
    <p:extLst>
      <p:ext uri="{BB962C8B-B14F-4D97-AF65-F5344CB8AC3E}">
        <p14:creationId xmlns:p14="http://schemas.microsoft.com/office/powerpoint/2010/main" val="2477298837"/>
      </p:ext>
    </p:extLst>
  </p:cSld>
  <p:clrMapOvr>
    <a:masterClrMapping/>
  </p:clrMapOvr>
</p:sld>
</file>

<file path=ppt/theme/theme1.xml><?xml version="1.0" encoding="utf-8"?>
<a:theme xmlns:a="http://schemas.openxmlformats.org/drawingml/2006/main" name="深度学习项目PPT模板V1.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等线 Light"/>
        <a:ea typeface="思源黑体 CN Regular"/>
        <a:cs typeface=""/>
      </a:majorFont>
      <a:minorFont>
        <a:latin typeface="等线"/>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a:sp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4570</TotalTime>
  <Words>2243</Words>
  <Application>Microsoft Macintosh PowerPoint</Application>
  <PresentationFormat>宽屏</PresentationFormat>
  <Paragraphs>168</Paragraphs>
  <Slides>19</Slides>
  <Notes>14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19</vt:i4>
      </vt:variant>
    </vt:vector>
  </HeadingPairs>
  <TitlesOfParts>
    <vt:vector size="31" baseType="lpstr">
      <vt:lpstr>等线</vt:lpstr>
      <vt:lpstr>等线 Light</vt:lpstr>
      <vt:lpstr>黑体</vt:lpstr>
      <vt:lpstr>思源黑体 CN Bold</vt:lpstr>
      <vt:lpstr>思源黑体 CN Light</vt:lpstr>
      <vt:lpstr>思源黑体 CN Regular</vt:lpstr>
      <vt:lpstr>微软雅黑</vt:lpstr>
      <vt:lpstr>微软雅黑 Light</vt:lpstr>
      <vt:lpstr>inherit</vt:lpstr>
      <vt:lpstr>Arial</vt:lpstr>
      <vt:lpstr>Wingdings</vt:lpstr>
      <vt:lpstr>深度学习项目PPT模板V1.4</vt:lpstr>
      <vt:lpstr>Kaggle 简街实时市场数据预测比赛</vt:lpstr>
      <vt:lpstr>PowerPoint 演示文稿</vt:lpstr>
      <vt:lpstr>1 时间序列交叉验证</vt:lpstr>
      <vt:lpstr>1 交叉验证</vt:lpstr>
      <vt:lpstr>1 交叉验证</vt:lpstr>
      <vt:lpstr>1 交叉验证</vt:lpstr>
      <vt:lpstr>1 交叉验证</vt:lpstr>
      <vt:lpstr>1 交叉验证</vt:lpstr>
      <vt:lpstr>1 交叉验证</vt:lpstr>
      <vt:lpstr>1 时间序列交叉验证</vt:lpstr>
      <vt:lpstr>1 时间序列交叉验证</vt:lpstr>
      <vt:lpstr>1 时间序列交叉验证</vt:lpstr>
      <vt:lpstr>2 基于特征重要性的特征选择</vt:lpstr>
      <vt:lpstr>2 基于特征重要性的特征选择</vt:lpstr>
      <vt:lpstr>3 基于optuna的树模型调参</vt:lpstr>
      <vt:lpstr>4 答疑互动 </vt:lpstr>
      <vt:lpstr>我承诺： 4周努力上TOP100！</vt:lpstr>
      <vt:lpstr>结语</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深度之眼PPT模板</dc:title>
  <dc:creator>深度之眼</dc:creator>
  <cp:lastModifiedBy>yang jianing</cp:lastModifiedBy>
  <cp:revision>1683</cp:revision>
  <dcterms:created xsi:type="dcterms:W3CDTF">2023-11-14T08:56:06Z</dcterms:created>
  <dcterms:modified xsi:type="dcterms:W3CDTF">2024-12-09T01:59:37Z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1033-6.2.2.8394</vt:lpwstr>
  </property>
  <property fmtid="{D5CDD505-2E9C-101B-9397-08002B2CF9AE}" pid="3" name="ICV">
    <vt:lpwstr>C2049CA3071E418080DB1924DED7BB77</vt:lpwstr>
  </property>
</Properties>
</file>